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18"/>
  </p:notesMasterIdLst>
  <p:sldIdLst>
    <p:sldId id="294" r:id="rId2"/>
    <p:sldId id="271" r:id="rId3"/>
    <p:sldId id="330" r:id="rId4"/>
    <p:sldId id="295" r:id="rId5"/>
    <p:sldId id="331" r:id="rId6"/>
    <p:sldId id="332" r:id="rId7"/>
    <p:sldId id="333" r:id="rId8"/>
    <p:sldId id="299" r:id="rId9"/>
    <p:sldId id="329" r:id="rId10"/>
    <p:sldId id="317" r:id="rId11"/>
    <p:sldId id="343" r:id="rId12"/>
    <p:sldId id="298" r:id="rId13"/>
    <p:sldId id="310" r:id="rId14"/>
    <p:sldId id="337" r:id="rId15"/>
    <p:sldId id="344" r:id="rId16"/>
    <p:sldId id="340"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C18D0B"/>
    <a:srgbClr val="6C6036"/>
    <a:srgbClr val="F6F250"/>
    <a:srgbClr val="008000"/>
    <a:srgbClr val="FF0000"/>
    <a:srgbClr val="890101"/>
    <a:srgbClr val="7171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22" autoAdjust="0"/>
    <p:restoredTop sz="78884" autoAdjust="0"/>
  </p:normalViewPr>
  <p:slideViewPr>
    <p:cSldViewPr>
      <p:cViewPr varScale="1">
        <p:scale>
          <a:sx n="57" d="100"/>
          <a:sy n="57" d="100"/>
        </p:scale>
        <p:origin x="-1440"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921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348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21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1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921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mn-cs"/>
              </a:defRPr>
            </a:lvl1pPr>
          </a:lstStyle>
          <a:p>
            <a:pPr>
              <a:defRPr/>
            </a:pPr>
            <a:fld id="{F9C956C2-E5FD-42AE-BF3C-C375461F1A68}" type="slidenum">
              <a:rPr lang="en-US"/>
              <a:pPr>
                <a:defRPr/>
              </a:pPr>
              <a:t>‹#›</a:t>
            </a:fld>
            <a:endParaRPr lang="en-US"/>
          </a:p>
        </p:txBody>
      </p:sp>
    </p:spTree>
    <p:extLst>
      <p:ext uri="{BB962C8B-B14F-4D97-AF65-F5344CB8AC3E}">
        <p14:creationId xmlns:p14="http://schemas.microsoft.com/office/powerpoint/2010/main" val="33932456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fld id="{36E4C6BD-3C01-49D7-934D-00038DE9768E}" type="slidenum">
              <a:rPr lang="en-US" smtClean="0">
                <a:latin typeface="Arial" charset="0"/>
              </a:rPr>
              <a:pPr eaLnBrk="1" hangingPunct="1">
                <a:defRPr/>
              </a:pPr>
              <a:t>1</a:t>
            </a:fld>
            <a:endParaRPr lang="en-US" smtClean="0">
              <a:latin typeface="Arial" charset="0"/>
            </a:endParaRPr>
          </a:p>
        </p:txBody>
      </p:sp>
      <p:sp>
        <p:nvSpPr>
          <p:cNvPr id="35843" name="Rectangle 2"/>
          <p:cNvSpPr>
            <a:spLocks noGrp="1" noRot="1" noChangeAspect="1" noChangeArrowheads="1" noTextEdit="1"/>
          </p:cNvSpPr>
          <p:nvPr>
            <p:ph type="sldImg"/>
          </p:nvPr>
        </p:nvSpPr>
        <p:spPr>
          <a:xfrm>
            <a:off x="1144588" y="685800"/>
            <a:ext cx="4572000" cy="3429000"/>
          </a:xfrm>
          <a:ln/>
        </p:spPr>
      </p:sp>
      <p:sp>
        <p:nvSpPr>
          <p:cNvPr id="35844" name="Rectangle 3"/>
          <p:cNvSpPr>
            <a:spLocks noGrp="1" noChangeArrowheads="1"/>
          </p:cNvSpPr>
          <p:nvPr>
            <p:ph type="body" idx="1"/>
          </p:nvPr>
        </p:nvSpPr>
        <p:spPr>
          <a:xfrm>
            <a:off x="914400" y="4343400"/>
            <a:ext cx="5029200" cy="4114800"/>
          </a:xfrm>
          <a:noFill/>
          <a:ln/>
        </p:spPr>
        <p:txBody>
          <a:bodyPr/>
          <a:lstStyle/>
          <a:p>
            <a:pPr eaLnBrk="1" hangingPunct="1"/>
            <a:r>
              <a:rPr lang="en-US" dirty="0" smtClean="0"/>
              <a:t>Introduce yourself as a representative of ACI Specialty Benefits.</a:t>
            </a:r>
          </a:p>
          <a:p>
            <a:pPr eaLnBrk="1" hangingPunct="1"/>
            <a:r>
              <a:rPr lang="en-US" dirty="0" smtClean="0"/>
              <a:t>Today’s training is to introduce you to the NEW and comprehensive Employee Assistance Program for CNIC employees and your family members beginning (date).  ACI is very excited to provide a full range of EAP services which also include comprehensive work/life  and personal services. It is ACI’s goal for all employees and their family members to be fully aware of these new benefits.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fld id="{5D4F1B29-79E7-4582-A957-08577BE75B49}" type="slidenum">
              <a:rPr lang="en-US" smtClean="0">
                <a:latin typeface="Arial" charset="0"/>
              </a:rPr>
              <a:pPr eaLnBrk="1" hangingPunct="1">
                <a:defRPr/>
              </a:pPr>
              <a:t>10</a:t>
            </a:fld>
            <a:endParaRPr lang="en-US" smtClean="0">
              <a:latin typeface="Arial"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In addition to the Work/Life and Mental Health portions of the EAP, ACI provides i</a:t>
            </a:r>
            <a:r>
              <a:rPr lang="en-US" sz="1200" dirty="0" smtClean="0">
                <a:latin typeface="Century Gothic" pitchFamily="34" charset="0"/>
              </a:rPr>
              <a:t>nformation is available to you on any issue of concern on a variety of topics. </a:t>
            </a:r>
            <a:r>
              <a:rPr lang="en-US" dirty="0" smtClean="0"/>
              <a:t>ACI provides a Healthy Mail newsletter every month with different healthy topics each month and quarter.  The newsletters are provided to Human Resources or the benefits department in which they distribute to the employees.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r>
              <a:rPr lang="en-US" dirty="0" smtClean="0">
                <a:latin typeface="Century Gothic" pitchFamily="34" charset="0"/>
              </a:rPr>
              <a:t>ACI Personal Services is like having your own personal attendant!  Contact ACI to assist you with things like finding a licensed and bonded plumber</a:t>
            </a:r>
            <a:r>
              <a:rPr lang="en-US" baseline="0" dirty="0" smtClean="0">
                <a:latin typeface="Century Gothic" pitchFamily="34" charset="0"/>
              </a:rPr>
              <a:t> </a:t>
            </a:r>
            <a:r>
              <a:rPr lang="en-US" dirty="0" smtClean="0">
                <a:latin typeface="Century Gothic" pitchFamily="34" charset="0"/>
              </a:rPr>
              <a:t>or roofer,</a:t>
            </a:r>
            <a:r>
              <a:rPr lang="en-US" baseline="0" dirty="0" smtClean="0">
                <a:latin typeface="Century Gothic" pitchFamily="34" charset="0"/>
              </a:rPr>
              <a:t> house cleaning services or local ride sharing programs.</a:t>
            </a:r>
            <a:endParaRPr lang="en-US" dirty="0" smtClean="0">
              <a:latin typeface="Century Gothic" pitchFamily="34" charset="0"/>
            </a:endParaRPr>
          </a:p>
          <a:p>
            <a:endParaRPr lang="en-US" dirty="0" smtClean="0">
              <a:latin typeface="Century Gothic" pitchFamily="34" charset="0"/>
            </a:endParaRPr>
          </a:p>
          <a:p>
            <a:endParaRPr lang="en-US" dirty="0" smtClean="0"/>
          </a:p>
        </p:txBody>
      </p:sp>
      <p:sp>
        <p:nvSpPr>
          <p:cNvPr id="63492" name="Slide Number Placeholder 3"/>
          <p:cNvSpPr>
            <a:spLocks noGrp="1"/>
          </p:cNvSpPr>
          <p:nvPr>
            <p:ph type="sldNum" sz="quarter" idx="5"/>
          </p:nvPr>
        </p:nvSpPr>
        <p:spPr>
          <a:noFill/>
        </p:spPr>
        <p:txBody>
          <a:bodyPr/>
          <a:lstStyle/>
          <a:p>
            <a:fld id="{D5AC9284-5E88-4607-9E38-B6D4D4634EA5}"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fld id="{D4B80AEA-C250-4E8F-9474-3D48B96D76D1}" type="slidenum">
              <a:rPr lang="en-US" smtClean="0">
                <a:latin typeface="Arial" charset="0"/>
              </a:rPr>
              <a:pPr eaLnBrk="1" hangingPunct="1">
                <a:defRPr/>
              </a:pPr>
              <a:t>12</a:t>
            </a:fld>
            <a:endParaRPr lang="en-US" smtClean="0">
              <a:latin typeface="Arial"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dirty="0" smtClean="0"/>
              <a:t>All information provided by the employee and family member is protected by State and Federal Law.  No employee information will be on the utilization report for the company to see.  All information is confidential.</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fld id="{B7E2630B-6E3D-4C85-B746-A927E5DBAC7E}" type="slidenum">
              <a:rPr lang="en-US" smtClean="0">
                <a:latin typeface="Arial" charset="0"/>
              </a:rPr>
              <a:pPr eaLnBrk="1" hangingPunct="1">
                <a:defRPr/>
              </a:pPr>
              <a:t>13</a:t>
            </a:fld>
            <a:endParaRPr lang="en-US" smtClean="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dirty="0" smtClean="0"/>
              <a:t>To summarize the EAP benefits offered to the employees and their family members of the CNIC. the EAP:</a:t>
            </a:r>
          </a:p>
          <a:p>
            <a:pPr eaLnBrk="1" hangingPunct="1"/>
            <a:endParaRPr lang="en-US" dirty="0" smtClean="0"/>
          </a:p>
          <a:p>
            <a:pPr eaLnBrk="1" hangingPunct="1">
              <a:lnSpc>
                <a:spcPct val="90000"/>
              </a:lnSpc>
              <a:spcAft>
                <a:spcPct val="40000"/>
              </a:spcAft>
              <a:buClr>
                <a:srgbClr val="717171"/>
              </a:buClr>
            </a:pPr>
            <a:r>
              <a:rPr lang="en-US" dirty="0" smtClean="0">
                <a:latin typeface="Century Gothic" pitchFamily="34" charset="0"/>
              </a:rPr>
              <a:t>Promotes early intervention for you to attack stress related issues early.</a:t>
            </a:r>
          </a:p>
          <a:p>
            <a:pPr eaLnBrk="1" hangingPunct="1">
              <a:lnSpc>
                <a:spcPct val="90000"/>
              </a:lnSpc>
              <a:spcAft>
                <a:spcPct val="40000"/>
              </a:spcAft>
              <a:buClr>
                <a:srgbClr val="717171"/>
              </a:buClr>
            </a:pPr>
            <a:endParaRPr lang="en-US" dirty="0" smtClean="0">
              <a:latin typeface="Century Gothic" pitchFamily="34" charset="0"/>
            </a:endParaRPr>
          </a:p>
          <a:p>
            <a:pPr eaLnBrk="1" hangingPunct="1">
              <a:lnSpc>
                <a:spcPct val="90000"/>
              </a:lnSpc>
              <a:spcAft>
                <a:spcPct val="40000"/>
              </a:spcAft>
              <a:buClr>
                <a:srgbClr val="717171"/>
              </a:buClr>
            </a:pPr>
            <a:r>
              <a:rPr lang="en-US" dirty="0" smtClean="0">
                <a:latin typeface="Century Gothic" pitchFamily="34" charset="0"/>
              </a:rPr>
              <a:t>Reduces your risk of being absent from work to deal with stress related personal matters.</a:t>
            </a:r>
          </a:p>
          <a:p>
            <a:pPr eaLnBrk="1" hangingPunct="1">
              <a:lnSpc>
                <a:spcPct val="90000"/>
              </a:lnSpc>
              <a:spcAft>
                <a:spcPct val="40000"/>
              </a:spcAft>
              <a:buClr>
                <a:srgbClr val="717171"/>
              </a:buClr>
            </a:pPr>
            <a:endParaRPr lang="en-US" dirty="0" smtClean="0">
              <a:latin typeface="Century Gothic" pitchFamily="34" charset="0"/>
            </a:endParaRPr>
          </a:p>
          <a:p>
            <a:pPr eaLnBrk="1" hangingPunct="1">
              <a:lnSpc>
                <a:spcPct val="90000"/>
              </a:lnSpc>
              <a:spcAft>
                <a:spcPct val="40000"/>
              </a:spcAft>
              <a:buClr>
                <a:srgbClr val="717171"/>
              </a:buClr>
            </a:pPr>
            <a:r>
              <a:rPr lang="en-US" dirty="0" smtClean="0">
                <a:latin typeface="Century Gothic" pitchFamily="34" charset="0"/>
              </a:rPr>
              <a:t>Facilitates good mental health which reduces your overall health care costs.</a:t>
            </a:r>
          </a:p>
          <a:p>
            <a:pPr eaLnBrk="1" hangingPunct="1">
              <a:lnSpc>
                <a:spcPct val="90000"/>
              </a:lnSpc>
              <a:spcAft>
                <a:spcPct val="40000"/>
              </a:spcAft>
              <a:buClr>
                <a:srgbClr val="717171"/>
              </a:buClr>
            </a:pPr>
            <a:endParaRPr lang="en-US" dirty="0" smtClean="0">
              <a:latin typeface="Century Gothic" pitchFamily="34" charset="0"/>
            </a:endParaRPr>
          </a:p>
          <a:p>
            <a:pPr eaLnBrk="1" hangingPunct="1">
              <a:lnSpc>
                <a:spcPct val="90000"/>
              </a:lnSpc>
              <a:spcAft>
                <a:spcPct val="40000"/>
              </a:spcAft>
              <a:buClr>
                <a:srgbClr val="717171"/>
              </a:buClr>
            </a:pPr>
            <a:r>
              <a:rPr lang="en-US" dirty="0" smtClean="0">
                <a:latin typeface="Century Gothic" pitchFamily="34" charset="0"/>
              </a:rPr>
              <a:t>The EAP benefits shows the company’s commitment to your well being.</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 landing page is the employees’ EAP overview. It will be an easy way for employees and their family members to have all the information they need about their new EAP benefit. This link is live now and we encourage you to use it regularly. </a:t>
            </a:r>
          </a:p>
          <a:p>
            <a:endParaRPr lang="en-US" dirty="0" smtClean="0"/>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29057" indent="-280406">
              <a:defRPr>
                <a:solidFill>
                  <a:schemeClr val="tx1"/>
                </a:solidFill>
                <a:latin typeface="Century Gothic" pitchFamily="34" charset="0"/>
              </a:defRPr>
            </a:lvl2pPr>
            <a:lvl3pPr marL="1121626" indent="-224325">
              <a:defRPr>
                <a:solidFill>
                  <a:schemeClr val="tx1"/>
                </a:solidFill>
                <a:latin typeface="Century Gothic" pitchFamily="34" charset="0"/>
              </a:defRPr>
            </a:lvl3pPr>
            <a:lvl4pPr marL="1570276" indent="-224325">
              <a:defRPr>
                <a:solidFill>
                  <a:schemeClr val="tx1"/>
                </a:solidFill>
                <a:latin typeface="Century Gothic" pitchFamily="34" charset="0"/>
              </a:defRPr>
            </a:lvl4pPr>
            <a:lvl5pPr marL="2018927" indent="-224325">
              <a:defRPr>
                <a:solidFill>
                  <a:schemeClr val="tx1"/>
                </a:solidFill>
                <a:latin typeface="Century Gothic" pitchFamily="34" charset="0"/>
              </a:defRPr>
            </a:lvl5pPr>
            <a:lvl6pPr marL="2467577" indent="-224325" eaLnBrk="0" fontAlgn="base" hangingPunct="0">
              <a:spcBef>
                <a:spcPct val="0"/>
              </a:spcBef>
              <a:spcAft>
                <a:spcPct val="0"/>
              </a:spcAft>
              <a:defRPr>
                <a:solidFill>
                  <a:schemeClr val="tx1"/>
                </a:solidFill>
                <a:latin typeface="Century Gothic" pitchFamily="34" charset="0"/>
              </a:defRPr>
            </a:lvl6pPr>
            <a:lvl7pPr marL="2916227" indent="-224325" eaLnBrk="0" fontAlgn="base" hangingPunct="0">
              <a:spcBef>
                <a:spcPct val="0"/>
              </a:spcBef>
              <a:spcAft>
                <a:spcPct val="0"/>
              </a:spcAft>
              <a:defRPr>
                <a:solidFill>
                  <a:schemeClr val="tx1"/>
                </a:solidFill>
                <a:latin typeface="Century Gothic" pitchFamily="34" charset="0"/>
              </a:defRPr>
            </a:lvl7pPr>
            <a:lvl8pPr marL="3364878" indent="-224325" eaLnBrk="0" fontAlgn="base" hangingPunct="0">
              <a:spcBef>
                <a:spcPct val="0"/>
              </a:spcBef>
              <a:spcAft>
                <a:spcPct val="0"/>
              </a:spcAft>
              <a:defRPr>
                <a:solidFill>
                  <a:schemeClr val="tx1"/>
                </a:solidFill>
                <a:latin typeface="Century Gothic" pitchFamily="34" charset="0"/>
              </a:defRPr>
            </a:lvl8pPr>
            <a:lvl9pPr marL="3813528" indent="-224325" eaLnBrk="0" fontAlgn="base" hangingPunct="0">
              <a:spcBef>
                <a:spcPct val="0"/>
              </a:spcBef>
              <a:spcAft>
                <a:spcPct val="0"/>
              </a:spcAft>
              <a:defRPr>
                <a:solidFill>
                  <a:schemeClr val="tx1"/>
                </a:solidFill>
                <a:latin typeface="Century Gothic" pitchFamily="34" charset="0"/>
              </a:defRPr>
            </a:lvl9pPr>
          </a:lstStyle>
          <a:p>
            <a:fld id="{A326E60F-35C3-405F-8E29-5B107521E9EA}" type="slidenum">
              <a:rPr lang="en-US" smtClean="0">
                <a:latin typeface="Arial" charset="0"/>
              </a:rPr>
              <a:pPr/>
              <a:t>14</a:t>
            </a:fld>
            <a:endParaRPr lang="en-US"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Affinity includes:</a:t>
            </a:r>
          </a:p>
          <a:p>
            <a:pPr eaLnBrk="1" hangingPunct="1">
              <a:buClr>
                <a:srgbClr val="717171"/>
              </a:buClr>
              <a:buFontTx/>
              <a:buChar char="•"/>
            </a:pPr>
            <a:r>
              <a:rPr lang="en-US" dirty="0" smtClean="0">
                <a:latin typeface="Century Gothic" pitchFamily="34" charset="0"/>
              </a:rPr>
              <a:t>Enhanced Childcare Services</a:t>
            </a:r>
          </a:p>
          <a:p>
            <a:pPr eaLnBrk="1" hangingPunct="1">
              <a:buClr>
                <a:srgbClr val="717171"/>
              </a:buClr>
              <a:buFontTx/>
              <a:buChar char="•"/>
            </a:pPr>
            <a:r>
              <a:rPr lang="en-US" dirty="0" smtClean="0">
                <a:latin typeface="Century Gothic" pitchFamily="34" charset="0"/>
              </a:rPr>
              <a:t>Enhanced Senior Care Services</a:t>
            </a:r>
          </a:p>
          <a:p>
            <a:pPr eaLnBrk="1" hangingPunct="1">
              <a:buClr>
                <a:srgbClr val="717171"/>
              </a:buClr>
              <a:buFontTx/>
              <a:buChar char="•"/>
            </a:pPr>
            <a:r>
              <a:rPr lang="en-US" dirty="0" smtClean="0">
                <a:latin typeface="Century Gothic" pitchFamily="34" charset="0"/>
              </a:rPr>
              <a:t>Enhanced Legal Services</a:t>
            </a:r>
          </a:p>
          <a:p>
            <a:pPr eaLnBrk="1" hangingPunct="1">
              <a:buClr>
                <a:srgbClr val="717171"/>
              </a:buClr>
              <a:buFontTx/>
              <a:buChar char="•"/>
            </a:pPr>
            <a:r>
              <a:rPr lang="en-US" dirty="0" smtClean="0">
                <a:latin typeface="Century Gothic" pitchFamily="34" charset="0"/>
              </a:rPr>
              <a:t>Educational Opportunity</a:t>
            </a:r>
          </a:p>
          <a:p>
            <a:pPr>
              <a:buClr>
                <a:srgbClr val="717171"/>
              </a:buClr>
              <a:buFontTx/>
              <a:buChar char="•"/>
            </a:pPr>
            <a:r>
              <a:rPr lang="en-US" dirty="0" smtClean="0">
                <a:latin typeface="Century Gothic" pitchFamily="34" charset="0"/>
              </a:rPr>
              <a:t> Pet Care Services</a:t>
            </a:r>
          </a:p>
          <a:p>
            <a:pPr>
              <a:buClr>
                <a:srgbClr val="717171"/>
              </a:buClr>
              <a:buFontTx/>
              <a:buChar char="•"/>
            </a:pPr>
            <a:r>
              <a:rPr lang="en-US" dirty="0" smtClean="0">
                <a:latin typeface="Century Gothic" pitchFamily="34" charset="0"/>
              </a:rPr>
              <a:t> Healthy Literature</a:t>
            </a:r>
          </a:p>
          <a:p>
            <a:pPr>
              <a:buClr>
                <a:srgbClr val="717171"/>
              </a:buClr>
              <a:buFontTx/>
              <a:buChar char="•"/>
            </a:pPr>
            <a:r>
              <a:rPr lang="en-US" i="1" dirty="0" smtClean="0">
                <a:latin typeface="Century Gothic" pitchFamily="34" charset="0"/>
              </a:rPr>
              <a:t> Affinity</a:t>
            </a:r>
            <a:r>
              <a:rPr lang="en-US" dirty="0" smtClean="0">
                <a:latin typeface="Century Gothic" pitchFamily="34" charset="0"/>
              </a:rPr>
              <a:t> Online</a:t>
            </a:r>
          </a:p>
          <a:p>
            <a:endParaRPr lang="en-US" dirty="0" smtClean="0"/>
          </a:p>
          <a:p>
            <a:endParaRPr lang="en-US" dirty="0" smtClean="0"/>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29057" indent="-280406">
              <a:defRPr>
                <a:solidFill>
                  <a:schemeClr val="tx1"/>
                </a:solidFill>
                <a:latin typeface="Century Gothic" pitchFamily="34" charset="0"/>
              </a:defRPr>
            </a:lvl2pPr>
            <a:lvl3pPr marL="1121626" indent="-224325">
              <a:defRPr>
                <a:solidFill>
                  <a:schemeClr val="tx1"/>
                </a:solidFill>
                <a:latin typeface="Century Gothic" pitchFamily="34" charset="0"/>
              </a:defRPr>
            </a:lvl3pPr>
            <a:lvl4pPr marL="1570276" indent="-224325">
              <a:defRPr>
                <a:solidFill>
                  <a:schemeClr val="tx1"/>
                </a:solidFill>
                <a:latin typeface="Century Gothic" pitchFamily="34" charset="0"/>
              </a:defRPr>
            </a:lvl4pPr>
            <a:lvl5pPr marL="2018927" indent="-224325">
              <a:defRPr>
                <a:solidFill>
                  <a:schemeClr val="tx1"/>
                </a:solidFill>
                <a:latin typeface="Century Gothic" pitchFamily="34" charset="0"/>
              </a:defRPr>
            </a:lvl5pPr>
            <a:lvl6pPr marL="2467577" indent="-224325" eaLnBrk="0" fontAlgn="base" hangingPunct="0">
              <a:spcBef>
                <a:spcPct val="0"/>
              </a:spcBef>
              <a:spcAft>
                <a:spcPct val="0"/>
              </a:spcAft>
              <a:defRPr>
                <a:solidFill>
                  <a:schemeClr val="tx1"/>
                </a:solidFill>
                <a:latin typeface="Century Gothic" pitchFamily="34" charset="0"/>
              </a:defRPr>
            </a:lvl6pPr>
            <a:lvl7pPr marL="2916227" indent="-224325" eaLnBrk="0" fontAlgn="base" hangingPunct="0">
              <a:spcBef>
                <a:spcPct val="0"/>
              </a:spcBef>
              <a:spcAft>
                <a:spcPct val="0"/>
              </a:spcAft>
              <a:defRPr>
                <a:solidFill>
                  <a:schemeClr val="tx1"/>
                </a:solidFill>
                <a:latin typeface="Century Gothic" pitchFamily="34" charset="0"/>
              </a:defRPr>
            </a:lvl7pPr>
            <a:lvl8pPr marL="3364878" indent="-224325" eaLnBrk="0" fontAlgn="base" hangingPunct="0">
              <a:spcBef>
                <a:spcPct val="0"/>
              </a:spcBef>
              <a:spcAft>
                <a:spcPct val="0"/>
              </a:spcAft>
              <a:defRPr>
                <a:solidFill>
                  <a:schemeClr val="tx1"/>
                </a:solidFill>
                <a:latin typeface="Century Gothic" pitchFamily="34" charset="0"/>
              </a:defRPr>
            </a:lvl8pPr>
            <a:lvl9pPr marL="3813528" indent="-224325" eaLnBrk="0" fontAlgn="base" hangingPunct="0">
              <a:spcBef>
                <a:spcPct val="0"/>
              </a:spcBef>
              <a:spcAft>
                <a:spcPct val="0"/>
              </a:spcAft>
              <a:defRPr>
                <a:solidFill>
                  <a:schemeClr val="tx1"/>
                </a:solidFill>
                <a:latin typeface="Century Gothic" pitchFamily="34" charset="0"/>
              </a:defRPr>
            </a:lvl9pPr>
          </a:lstStyle>
          <a:p>
            <a:fld id="{A326E60F-35C3-405F-8E29-5B107521E9EA}" type="slidenum">
              <a:rPr lang="en-US" smtClean="0">
                <a:latin typeface="Arial" charset="0"/>
              </a:rPr>
              <a:pPr/>
              <a:t>15</a:t>
            </a:fld>
            <a:endParaRPr lang="en-US"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pPr eaLnBrk="1" hangingPunct="1"/>
            <a:r>
              <a:rPr lang="en-US" dirty="0" smtClean="0"/>
              <a:t>Please do not hesitate to contact us anytime by phone at 800-932-0034 or e-mail at eapinfo@acieap.com. Thank you for your time.  ACI looks forward to serving your needs and the needs of your family</a:t>
            </a:r>
            <a:r>
              <a:rPr lang="en-US" baseline="0" dirty="0" smtClean="0"/>
              <a:t> member</a:t>
            </a:r>
            <a:r>
              <a:rPr lang="en-US" dirty="0" smtClean="0"/>
              <a:t>s.</a:t>
            </a:r>
          </a:p>
        </p:txBody>
      </p:sp>
      <p:sp>
        <p:nvSpPr>
          <p:cNvPr id="73732" name="Slide Number Placeholder 3"/>
          <p:cNvSpPr>
            <a:spLocks noGrp="1"/>
          </p:cNvSpPr>
          <p:nvPr>
            <p:ph type="sldNum" sz="quarter" idx="5"/>
          </p:nvPr>
        </p:nvSpPr>
        <p:spPr>
          <a:noFill/>
        </p:spPr>
        <p:txBody>
          <a:bodyPr/>
          <a:lstStyle/>
          <a:p>
            <a:fld id="{1109A377-C571-48F6-90AA-BBDD7C4A8102}" type="slidenum">
              <a:rPr lang="en-US" smtClean="0"/>
              <a:pPr/>
              <a:t>16</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fld id="{A75E8663-5AE8-4BD4-98D2-ACC3157350AD}" type="slidenum">
              <a:rPr lang="en-US" smtClean="0">
                <a:latin typeface="Arial" charset="0"/>
              </a:rPr>
              <a:pPr eaLnBrk="1" hangingPunct="1">
                <a:defRPr/>
              </a:pPr>
              <a:t>2</a:t>
            </a:fld>
            <a:endParaRPr lang="en-US" smtClean="0">
              <a:latin typeface="Arial"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dirty="0" smtClean="0"/>
              <a:t>State the Purpose and Objective of the presentation.  This presentation is tailored to</a:t>
            </a:r>
            <a:r>
              <a:rPr lang="en-US" baseline="0" dirty="0" smtClean="0"/>
              <a:t> help </a:t>
            </a:r>
            <a:r>
              <a:rPr lang="en-US" dirty="0" smtClean="0"/>
              <a:t>employees and their family members understand the EAP, how and when to access the EAP, and how best to utilize the EAP.   There are multiple components of the EAP Benefit, the Mental Health aspect, and a Work/Life and personal services portion.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fld id="{E676AA2A-0691-4B22-9F63-79CECFE90C59}" type="slidenum">
              <a:rPr lang="en-US" smtClean="0">
                <a:latin typeface="Arial" charset="0"/>
              </a:rPr>
              <a:pPr eaLnBrk="1" hangingPunct="1">
                <a:defRPr/>
              </a:pPr>
              <a:t>3</a:t>
            </a:fld>
            <a:endParaRPr lang="en-US" smtClean="0">
              <a:latin typeface="Arial"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dirty="0" smtClean="0"/>
              <a:t>ACI is different from most EAPs in which we offer Mental Health services and a Work/Life benefit portion to the employees and family members.</a:t>
            </a:r>
          </a:p>
          <a:p>
            <a:pPr eaLnBrk="1" hangingPunct="1"/>
            <a:endParaRPr lang="en-US" dirty="0" smtClean="0"/>
          </a:p>
          <a:p>
            <a:pPr eaLnBrk="1" hangingPunct="1"/>
            <a:r>
              <a:rPr lang="en-US" dirty="0" smtClean="0"/>
              <a:t>Why use the EAP?</a:t>
            </a:r>
          </a:p>
          <a:p>
            <a:pPr eaLnBrk="1" hangingPunct="1"/>
            <a:r>
              <a:rPr lang="en-US" dirty="0" smtClean="0"/>
              <a:t>When employees or family members can’t manage their emotions or circumstances on their own, they can utilize their EAP benefits to assist them.</a:t>
            </a:r>
          </a:p>
          <a:p>
            <a:pPr eaLnBrk="1" hangingPunct="1"/>
            <a:r>
              <a:rPr lang="en-US" dirty="0" smtClean="0"/>
              <a:t>Mental Health can include, but is not limited to: </a:t>
            </a:r>
          </a:p>
          <a:p>
            <a:pPr eaLnBrk="1" hangingPunct="1">
              <a:lnSpc>
                <a:spcPct val="90000"/>
              </a:lnSpc>
              <a:spcAft>
                <a:spcPct val="45000"/>
              </a:spcAft>
              <a:buClr>
                <a:srgbClr val="717171"/>
              </a:buClr>
            </a:pPr>
            <a:endParaRPr lang="en-US" dirty="0" smtClean="0">
              <a:latin typeface="Arial" charset="0"/>
            </a:endParaRPr>
          </a:p>
          <a:p>
            <a:pPr eaLnBrk="1" hangingPunct="1">
              <a:lnSpc>
                <a:spcPct val="90000"/>
              </a:lnSpc>
              <a:spcAft>
                <a:spcPct val="45000"/>
              </a:spcAft>
              <a:buClr>
                <a:srgbClr val="717171"/>
              </a:buClr>
            </a:pPr>
            <a:r>
              <a:rPr lang="en-US" dirty="0" smtClean="0">
                <a:latin typeface="Century Gothic" pitchFamily="34" charset="0"/>
              </a:rPr>
              <a:t>Marriage &amp; family conflicts.</a:t>
            </a:r>
          </a:p>
          <a:p>
            <a:pPr eaLnBrk="1" hangingPunct="1">
              <a:lnSpc>
                <a:spcPct val="90000"/>
              </a:lnSpc>
              <a:spcAft>
                <a:spcPct val="45000"/>
              </a:spcAft>
              <a:buClr>
                <a:srgbClr val="717171"/>
              </a:buClr>
            </a:pPr>
            <a:r>
              <a:rPr lang="en-US" dirty="0" smtClean="0">
                <a:latin typeface="Century Gothic" pitchFamily="34" charset="0"/>
              </a:rPr>
              <a:t>Substance abuse.</a:t>
            </a:r>
          </a:p>
          <a:p>
            <a:pPr eaLnBrk="1" hangingPunct="1">
              <a:lnSpc>
                <a:spcPct val="90000"/>
              </a:lnSpc>
              <a:spcAft>
                <a:spcPct val="45000"/>
              </a:spcAft>
              <a:buClr>
                <a:srgbClr val="717171"/>
              </a:buClr>
            </a:pPr>
            <a:r>
              <a:rPr lang="en-US" dirty="0" smtClean="0">
                <a:latin typeface="Century Gothic" pitchFamily="34" charset="0"/>
              </a:rPr>
              <a:t>Stress management.</a:t>
            </a:r>
          </a:p>
          <a:p>
            <a:pPr eaLnBrk="1" hangingPunct="1">
              <a:lnSpc>
                <a:spcPct val="90000"/>
              </a:lnSpc>
              <a:spcAft>
                <a:spcPct val="45000"/>
              </a:spcAft>
              <a:buClr>
                <a:srgbClr val="717171"/>
              </a:buClr>
            </a:pPr>
            <a:r>
              <a:rPr lang="en-US" dirty="0" smtClean="0">
                <a:latin typeface="Century Gothic" pitchFamily="34" charset="0"/>
              </a:rPr>
              <a:t>Emotional challenges.</a:t>
            </a:r>
          </a:p>
          <a:p>
            <a:pPr eaLnBrk="1" hangingPunct="1">
              <a:lnSpc>
                <a:spcPct val="90000"/>
              </a:lnSpc>
              <a:spcAft>
                <a:spcPct val="45000"/>
              </a:spcAft>
              <a:buClr>
                <a:srgbClr val="717171"/>
              </a:buClr>
            </a:pPr>
            <a:r>
              <a:rPr lang="en-US" dirty="0" smtClean="0">
                <a:latin typeface="Century Gothic" pitchFamily="34" charset="0"/>
              </a:rPr>
              <a:t>Health concerns.</a:t>
            </a:r>
          </a:p>
          <a:p>
            <a:pPr eaLnBrk="1" hangingPunct="1">
              <a:lnSpc>
                <a:spcPct val="90000"/>
              </a:lnSpc>
              <a:spcAft>
                <a:spcPct val="45000"/>
              </a:spcAft>
              <a:buClr>
                <a:srgbClr val="717171"/>
              </a:buClr>
            </a:pPr>
            <a:r>
              <a:rPr lang="en-US" dirty="0" smtClean="0">
                <a:latin typeface="Century Gothic" pitchFamily="34" charset="0"/>
              </a:rPr>
              <a:t>Grief and loss.</a:t>
            </a:r>
          </a:p>
          <a:p>
            <a:pPr eaLnBrk="1" hangingPunct="1">
              <a:lnSpc>
                <a:spcPct val="90000"/>
              </a:lnSpc>
              <a:spcAft>
                <a:spcPct val="45000"/>
              </a:spcAft>
              <a:buClr>
                <a:srgbClr val="717171"/>
              </a:buClr>
            </a:pPr>
            <a:endParaRPr lang="en-US" dirty="0" smtClean="0">
              <a:latin typeface="Century Gothic" pitchFamily="34" charset="0"/>
            </a:endParaRPr>
          </a:p>
          <a:p>
            <a:pPr eaLnBrk="1" hangingPunct="1"/>
            <a:r>
              <a:rPr lang="en-US" dirty="0" smtClean="0"/>
              <a:t>Regarding the Work/life portion of the EAP, ACI provides Work/Life benefits that assist the employee or family member from further stress or time off of work, ACI providers services that can assist with referrals for children, eldercare, legal and financial consultation.  Information will follow.</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fld id="{B1E8BFB9-0E4A-468D-BCBC-D7D978736973}" type="slidenum">
              <a:rPr lang="en-US" smtClean="0">
                <a:latin typeface="Arial" charset="0"/>
              </a:rPr>
              <a:pPr eaLnBrk="1" hangingPunct="1">
                <a:defRPr/>
              </a:pPr>
              <a:t>4</a:t>
            </a:fld>
            <a:endParaRPr lang="en-US" smtClean="0">
              <a:latin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en-US" dirty="0" smtClean="0"/>
              <a:t>Mental Health sessions are provided by the Company for employees and family members.  The employees and family members of your company</a:t>
            </a:r>
            <a:r>
              <a:rPr lang="en-US" baseline="0" dirty="0" smtClean="0"/>
              <a:t> </a:t>
            </a:r>
            <a:r>
              <a:rPr lang="en-US" dirty="0" smtClean="0"/>
              <a:t>are authorized for a number of sessions</a:t>
            </a:r>
            <a:r>
              <a:rPr lang="en-US" baseline="0" dirty="0" smtClean="0"/>
              <a:t> paid for by your employer</a:t>
            </a:r>
            <a:r>
              <a:rPr lang="en-US" dirty="0" smtClean="0"/>
              <a:t>.  The sessions are for assessment, diagnosis, and referral or short-term problem resolution.  </a:t>
            </a:r>
          </a:p>
          <a:p>
            <a:pPr eaLnBrk="1" hangingPunct="1"/>
            <a:r>
              <a:rPr lang="en-US" dirty="0" smtClean="0"/>
              <a:t>Providers may self refer or refer to someone on their insurance plan if they are not.  For more information on your EAP benefit, please contact ACI directly or contact the HR Department.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fld id="{78BCD37D-89A1-441F-8D0F-2C5E22DD1523}" type="slidenum">
              <a:rPr lang="en-US" smtClean="0">
                <a:latin typeface="Arial" charset="0"/>
              </a:rPr>
              <a:pPr eaLnBrk="1" hangingPunct="1">
                <a:defRPr/>
              </a:pPr>
              <a:t>5</a:t>
            </a:fld>
            <a:endParaRPr lang="en-US" smtClean="0">
              <a:latin typeface="Arial"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en-US" dirty="0" smtClean="0"/>
              <a:t>ACI prides itself in providing quality Customer Service.  For example, when an employee calls the (800) number, ACI will guarantee that they will be assisted or spoken to by a person.  ACI does not believe in automated answering services.  This helps convey to the employee and family members that we are here to assist and speak with them to find the appropriate service.</a:t>
            </a:r>
          </a:p>
          <a:p>
            <a:pPr eaLnBrk="1" hangingPunct="1"/>
            <a:endParaRPr lang="en-US" dirty="0" smtClean="0"/>
          </a:p>
          <a:p>
            <a:pPr eaLnBrk="1" hangingPunct="1"/>
            <a:r>
              <a:rPr lang="en-US" dirty="0" smtClean="0"/>
              <a:t>ACI has live operators even after business hours who</a:t>
            </a:r>
            <a:r>
              <a:rPr lang="en-US" baseline="0" dirty="0" smtClean="0"/>
              <a:t> are trained to obtain important and relevant information from the caller to determine whether to take a message to be followed up with the following business day or </a:t>
            </a:r>
            <a:r>
              <a:rPr lang="en-US" dirty="0" smtClean="0"/>
              <a:t>to connect the caller immediately with a licensed mental health professional.</a:t>
            </a:r>
          </a:p>
          <a:p>
            <a:pPr eaLnBrk="1" hangingPunct="1"/>
            <a:endParaRPr lang="en-US" dirty="0" smtClean="0"/>
          </a:p>
          <a:p>
            <a:pPr eaLnBrk="1" hangingPunct="1"/>
            <a:r>
              <a:rPr lang="en-US" dirty="0" smtClean="0"/>
              <a:t>For Life threatening cases, such as a suicide or where someone wants to cause harm to themselves or others, please call 911 or call the nearest emergency center.</a:t>
            </a:r>
          </a:p>
          <a:p>
            <a:pPr eaLnBrk="1" hangingPunct="1"/>
            <a:endParaRPr lang="en-US" dirty="0" smtClean="0"/>
          </a:p>
          <a:p>
            <a:pPr eaLnBrk="1" hangingPunct="1"/>
            <a:r>
              <a:rPr lang="en-US" dirty="0" smtClean="0"/>
              <a:t>FAQ</a:t>
            </a:r>
          </a:p>
          <a:p>
            <a:pPr eaLnBrk="1" hangingPunct="1"/>
            <a:r>
              <a:rPr lang="en-US" dirty="0" smtClean="0"/>
              <a:t>Where is ACI located?</a:t>
            </a:r>
          </a:p>
          <a:p>
            <a:pPr eaLnBrk="1" hangingPunct="1"/>
            <a:r>
              <a:rPr lang="en-US" dirty="0" smtClean="0"/>
              <a:t>ACI’s Corporate headquarters is in San Diego, CA.</a:t>
            </a:r>
          </a:p>
          <a:p>
            <a:pPr eaLnBrk="1" hangingPunct="1"/>
            <a:endParaRPr lang="en-US" dirty="0" smtClean="0"/>
          </a:p>
          <a:p>
            <a:pPr eaLnBrk="1" hangingPunct="1"/>
            <a:r>
              <a:rPr lang="en-US" dirty="0" smtClean="0"/>
              <a:t>What are the business hours?</a:t>
            </a:r>
          </a:p>
          <a:p>
            <a:pPr eaLnBrk="1" hangingPunct="1"/>
            <a:r>
              <a:rPr lang="en-US" dirty="0" smtClean="0"/>
              <a:t>General business hours are Monday through Thursday 7:00 AM – 5:30 PM PST, Friday from 7:00 AM – 4:30 PM.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fld id="{513F5C17-0B0A-4B54-9DFD-FEE45AE28768}" type="slidenum">
              <a:rPr lang="en-US" smtClean="0">
                <a:latin typeface="Arial" charset="0"/>
              </a:rPr>
              <a:pPr eaLnBrk="1" hangingPunct="1">
                <a:defRPr/>
              </a:pPr>
              <a:t>6</a:t>
            </a:fld>
            <a:endParaRPr lang="en-US" smtClean="0">
              <a:latin typeface="Arial"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US" dirty="0" smtClean="0"/>
              <a:t>ACI provides services to employees, family members, and significant others. Your definition of family</a:t>
            </a:r>
            <a:r>
              <a:rPr lang="en-US" baseline="0" dirty="0" smtClean="0"/>
              <a:t> is ACI’s definition of family.  </a:t>
            </a:r>
          </a:p>
          <a:p>
            <a:pPr eaLnBrk="1" hangingPunct="1"/>
            <a:endParaRPr lang="en-US" baseline="0" dirty="0" smtClean="0"/>
          </a:p>
          <a:p>
            <a:pPr eaLnBrk="1" hangingPunct="1"/>
            <a:r>
              <a:rPr lang="en-US" dirty="0" smtClean="0"/>
              <a:t>The EAP is available to assist an employee in addressing problems that may take away their attention from work. An example would be; if an employee works in Millington, TN and they have a parent or a family member in “Minnesota,” they too are covered under the EAP services through ACI.  *The family member would simply need to call the (800) number and inform the intake operator that they have a family member that works for the CNIC . and they to would like to utilize the EAP services.</a:t>
            </a:r>
          </a:p>
          <a:p>
            <a:pPr eaLnBrk="1" hangingPunct="1"/>
            <a:endParaRPr lang="en-US" dirty="0" smtClean="0"/>
          </a:p>
          <a:p>
            <a:pPr eaLnBrk="1" hangingPunct="1"/>
            <a:r>
              <a:rPr lang="en-US" dirty="0" smtClean="0"/>
              <a:t>* If they are unsure as to what benefits they are entitled to, they can also call the (800) number and inform the intake operator that they need some information or visit the company’s landing page.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fld id="{0232F23F-6E84-474E-9B2E-7FE862CA0F3F}" type="slidenum">
              <a:rPr lang="en-US" smtClean="0">
                <a:latin typeface="Arial" charset="0"/>
              </a:rPr>
              <a:pPr eaLnBrk="1" hangingPunct="1">
                <a:defRPr/>
              </a:pPr>
              <a:t>7</a:t>
            </a:fld>
            <a:endParaRPr lang="en-US" smtClean="0">
              <a:latin typeface="Arial"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US" dirty="0" smtClean="0"/>
              <a:t>For extended families and those family members that speak different languages such as Spanish, French, Tagalog (pronounced </a:t>
            </a:r>
            <a:r>
              <a:rPr lang="en-US" dirty="0" err="1" smtClean="0"/>
              <a:t>tah-gah-lawg</a:t>
            </a:r>
            <a:r>
              <a:rPr lang="en-US" dirty="0" smtClean="0"/>
              <a:t>), or Chinese to name a few.</a:t>
            </a:r>
          </a:p>
          <a:p>
            <a:pPr eaLnBrk="1" hangingPunct="1"/>
            <a:endParaRPr lang="en-US" dirty="0" smtClean="0"/>
          </a:p>
          <a:p>
            <a:pPr eaLnBrk="1" hangingPunct="1"/>
            <a:r>
              <a:rPr lang="en-US" dirty="0" smtClean="0"/>
              <a:t>ACI has trained professionals to take calls in a variety of different languages.  ACI’s services include access to speaking with someone in over 150 different languages to help better serve.</a:t>
            </a:r>
          </a:p>
          <a:p>
            <a:pPr eaLnBrk="1" hangingPunct="1"/>
            <a:endParaRPr lang="en-US" dirty="0" smtClean="0"/>
          </a:p>
          <a:p>
            <a:pPr eaLnBrk="1" hangingPunct="1"/>
            <a:r>
              <a:rPr lang="en-US" dirty="0" smtClean="0"/>
              <a:t>ACI provides clinicians that are culturally sensitive and multi-lingual. Providers are available in person or by telephonic assessment if needed.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fld id="{B19A3721-49F1-4C42-B353-846D5394D932}" type="slidenum">
              <a:rPr lang="en-US" smtClean="0">
                <a:latin typeface="Arial" charset="0"/>
              </a:rPr>
              <a:pPr eaLnBrk="1" hangingPunct="1">
                <a:defRPr/>
              </a:pPr>
              <a:t>8</a:t>
            </a:fld>
            <a:endParaRPr lang="en-US" smtClean="0">
              <a:latin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dirty="0" smtClean="0"/>
              <a:t>ACI serves many locations and has a network of over 40,000 clinician nationally and internationally.  If you have a loved one in another city or across the country, ACI can provide services to them as well.</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fld id="{02D97B1C-8EAB-423A-AFD0-FB2574580ACC}" type="slidenum">
              <a:rPr lang="en-US" smtClean="0">
                <a:latin typeface="Arial" charset="0"/>
              </a:rPr>
              <a:pPr eaLnBrk="1" hangingPunct="1">
                <a:defRPr/>
              </a:pPr>
              <a:t>9</a:t>
            </a:fld>
            <a:endParaRPr lang="en-US" smtClean="0">
              <a:latin typeface="Arial"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dirty="0" smtClean="0"/>
              <a:t>In addition to the Mental Health portion of the EAP, Employees and Family Members also have a Comprehensive Work/Life aspect with lots of resources and information.  These include Childcare, Eldercare, Legal, Financial referrals and much more.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58000"/>
            <a:chOff x="0" y="0"/>
            <a:chExt cx="5770" cy="4320"/>
          </a:xfrm>
        </p:grpSpPr>
        <p:sp>
          <p:nvSpPr>
            <p:cNvPr id="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eaLnBrk="0" hangingPunct="0">
                <a:defRPr/>
              </a:pPr>
              <a:endParaRPr lang="en-US">
                <a:latin typeface="Tahoma" charset="0"/>
                <a:cs typeface="+mn-cs"/>
              </a:endParaRPr>
            </a:p>
          </p:txBody>
        </p:sp>
        <p:sp>
          <p:nvSpPr>
            <p:cNvPr id="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p:spPr>
          <p:txBody>
            <a:bodyPr wrap="none" anchor="ctr"/>
            <a:lstStyle/>
            <a:p>
              <a:pPr eaLnBrk="0" hangingPunct="0"/>
              <a:endParaRPr lang="en-US"/>
            </a:p>
          </p:txBody>
        </p:sp>
        <p:sp>
          <p:nvSpPr>
            <p:cNvPr id="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p:spPr>
          <p:txBody>
            <a:bodyPr wrap="none" anchor="ctr"/>
            <a:lstStyle/>
            <a:p>
              <a:pPr eaLnBrk="0" hangingPunct="0"/>
              <a:endParaRPr lang="en-US"/>
            </a:p>
          </p:txBody>
        </p:sp>
        <p:sp>
          <p:nvSpPr>
            <p:cNvPr id="8" name="Rectangle 6"/>
            <p:cNvSpPr>
              <a:spLocks noChangeArrowheads="1"/>
            </p:cNvSpPr>
            <p:nvPr userDrawn="1"/>
          </p:nvSpPr>
          <p:spPr bwMode="hidden">
            <a:xfrm>
              <a:off x="2256" y="0"/>
              <a:ext cx="240" cy="4320"/>
            </a:xfrm>
            <a:prstGeom prst="rect">
              <a:avLst/>
            </a:prstGeom>
            <a:solidFill>
              <a:schemeClr val="bg1"/>
            </a:solidFill>
            <a:ln w="9525">
              <a:noFill/>
              <a:miter lim="800000"/>
              <a:headEnd/>
              <a:tailEnd/>
            </a:ln>
          </p:spPr>
          <p:txBody>
            <a:bodyPr wrap="none" anchor="ctr"/>
            <a:lstStyle/>
            <a:p>
              <a:pPr eaLnBrk="0" hangingPunct="0"/>
              <a:endParaRPr lang="en-US"/>
            </a:p>
          </p:txBody>
        </p:sp>
        <p:sp>
          <p:nvSpPr>
            <p:cNvPr id="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p:spPr>
          <p:txBody>
            <a:bodyPr wrap="none" anchor="ctr"/>
            <a:lstStyle/>
            <a:p>
              <a:pPr eaLnBrk="0" hangingPunct="0"/>
              <a:endParaRPr lang="en-US"/>
            </a:p>
          </p:txBody>
        </p:sp>
        <p:sp>
          <p:nvSpPr>
            <p:cNvPr id="1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p:spPr>
          <p:txBody>
            <a:bodyPr wrap="none" anchor="ctr"/>
            <a:lstStyle/>
            <a:p>
              <a:pPr eaLnBrk="0" hangingPunct="0"/>
              <a:endParaRPr lang="en-US"/>
            </a:p>
          </p:txBody>
        </p:sp>
        <p:sp>
          <p:nvSpPr>
            <p:cNvPr id="1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eaLnBrk="0" hangingPunct="0">
                <a:defRPr/>
              </a:pPr>
              <a:endParaRPr lang="en-US">
                <a:latin typeface="Tahoma" charset="0"/>
                <a:cs typeface="+mn-cs"/>
              </a:endParaRPr>
            </a:p>
          </p:txBody>
        </p:sp>
        <p:sp>
          <p:nvSpPr>
            <p:cNvPr id="1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eaLnBrk="0" hangingPunct="0">
                <a:defRPr/>
              </a:pPr>
              <a:endParaRPr lang="en-US">
                <a:latin typeface="Tahoma" charset="0"/>
                <a:cs typeface="+mn-cs"/>
              </a:endParaRPr>
            </a:p>
          </p:txBody>
        </p:sp>
        <p:sp>
          <p:nvSpPr>
            <p:cNvPr id="1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p:spPr>
          <p:txBody>
            <a:bodyPr wrap="none" anchor="ctr"/>
            <a:lstStyle/>
            <a:p>
              <a:pPr eaLnBrk="0" hangingPunct="0"/>
              <a:endParaRPr lang="en-US"/>
            </a:p>
          </p:txBody>
        </p:sp>
        <p:sp>
          <p:nvSpPr>
            <p:cNvPr id="1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p:spPr>
          <p:txBody>
            <a:bodyPr wrap="none" anchor="ctr"/>
            <a:lstStyle/>
            <a:p>
              <a:pPr eaLnBrk="0" hangingPunct="0"/>
              <a:endParaRPr lang="en-US"/>
            </a:p>
          </p:txBody>
        </p:sp>
        <p:sp>
          <p:nvSpPr>
            <p:cNvPr id="15" name="Rectangle 13"/>
            <p:cNvSpPr>
              <a:spLocks noChangeArrowheads="1"/>
            </p:cNvSpPr>
            <p:nvPr userDrawn="1"/>
          </p:nvSpPr>
          <p:spPr bwMode="hidden">
            <a:xfrm>
              <a:off x="1248" y="0"/>
              <a:ext cx="144" cy="4320"/>
            </a:xfrm>
            <a:prstGeom prst="rect">
              <a:avLst/>
            </a:prstGeom>
            <a:solidFill>
              <a:schemeClr val="bg2"/>
            </a:solidFill>
            <a:ln w="9525">
              <a:noFill/>
              <a:miter lim="800000"/>
              <a:headEnd/>
              <a:tailEnd/>
            </a:ln>
          </p:spPr>
          <p:txBody>
            <a:bodyPr wrap="none" anchor="ctr"/>
            <a:lstStyle/>
            <a:p>
              <a:pPr eaLnBrk="0" hangingPunct="0"/>
              <a:endParaRPr lang="en-US"/>
            </a:p>
          </p:txBody>
        </p:sp>
        <p:sp>
          <p:nvSpPr>
            <p:cNvPr id="16" name="Rectangle 14"/>
            <p:cNvSpPr>
              <a:spLocks noChangeArrowheads="1"/>
            </p:cNvSpPr>
            <p:nvPr userDrawn="1"/>
          </p:nvSpPr>
          <p:spPr bwMode="hidden">
            <a:xfrm>
              <a:off x="3300" y="0"/>
              <a:ext cx="252" cy="4320"/>
            </a:xfrm>
            <a:prstGeom prst="rect">
              <a:avLst/>
            </a:prstGeom>
            <a:solidFill>
              <a:schemeClr val="bg2"/>
            </a:solidFill>
            <a:ln w="9525">
              <a:noFill/>
              <a:miter lim="800000"/>
              <a:headEnd/>
              <a:tailEnd/>
            </a:ln>
          </p:spPr>
          <p:txBody>
            <a:bodyPr wrap="none" anchor="ctr"/>
            <a:lstStyle/>
            <a:p>
              <a:pPr eaLnBrk="0" hangingPunct="0"/>
              <a:endParaRPr lang="en-US"/>
            </a:p>
          </p:txBody>
        </p:sp>
        <p:sp>
          <p:nvSpPr>
            <p:cNvPr id="1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eaLnBrk="0" hangingPunct="0">
                <a:defRPr/>
              </a:pPr>
              <a:endParaRPr lang="en-US">
                <a:latin typeface="Tahoma" charset="0"/>
                <a:cs typeface="+mn-cs"/>
              </a:endParaRPr>
            </a:p>
          </p:txBody>
        </p:sp>
        <p:sp>
          <p:nvSpPr>
            <p:cNvPr id="1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p:spPr>
          <p:txBody>
            <a:bodyPr wrap="none" anchor="ctr"/>
            <a:lstStyle/>
            <a:p>
              <a:pPr eaLnBrk="0" hangingPunct="0"/>
              <a:endParaRPr lang="en-US"/>
            </a:p>
          </p:txBody>
        </p:sp>
        <p:sp>
          <p:nvSpPr>
            <p:cNvPr id="1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eaLnBrk="0" hangingPunct="0">
                <a:defRPr/>
              </a:pPr>
              <a:endParaRPr lang="en-US">
                <a:latin typeface="Tahoma" charset="0"/>
                <a:cs typeface="+mn-cs"/>
              </a:endParaRPr>
            </a:p>
          </p:txBody>
        </p:sp>
        <p:sp>
          <p:nvSpPr>
            <p:cNvPr id="2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p:spPr>
          <p:txBody>
            <a:bodyPr wrap="none" anchor="ctr"/>
            <a:lstStyle/>
            <a:p>
              <a:pPr eaLnBrk="0" hangingPunct="0"/>
              <a:endParaRPr lang="en-US"/>
            </a:p>
          </p:txBody>
        </p:sp>
        <p:sp>
          <p:nvSpPr>
            <p:cNvPr id="2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eaLnBrk="0" hangingPunct="0">
                <a:defRPr/>
              </a:pPr>
              <a:endParaRPr lang="en-US">
                <a:latin typeface="Tahoma" charset="0"/>
                <a:cs typeface="+mn-cs"/>
              </a:endParaRPr>
            </a:p>
          </p:txBody>
        </p:sp>
        <p:sp>
          <p:nvSpPr>
            <p:cNvPr id="2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p:spPr>
          <p:txBody>
            <a:bodyPr wrap="none" anchor="ctr"/>
            <a:lstStyle/>
            <a:p>
              <a:pPr eaLnBrk="0" hangingPunct="0"/>
              <a:endParaRPr lang="en-US"/>
            </a:p>
          </p:txBody>
        </p:sp>
        <p:sp>
          <p:nvSpPr>
            <p:cNvPr id="2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p:spPr>
          <p:txBody>
            <a:bodyPr wrap="none" anchor="ctr"/>
            <a:lstStyle/>
            <a:p>
              <a:pPr eaLnBrk="0" hangingPunct="0"/>
              <a:endParaRPr lang="en-US"/>
            </a:p>
          </p:txBody>
        </p:sp>
        <p:sp>
          <p:nvSpPr>
            <p:cNvPr id="24"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w="9525">
              <a:noFill/>
              <a:prstDash val="solid"/>
              <a:round/>
              <a:headEnd/>
              <a:tailEnd/>
            </a:ln>
          </p:spPr>
          <p:txBody>
            <a:bodyPr/>
            <a:lstStyle/>
            <a:p>
              <a:endParaRPr lang="en-US"/>
            </a:p>
          </p:txBody>
        </p:sp>
        <p:sp>
          <p:nvSpPr>
            <p:cNvPr id="25"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eaLnBrk="0" hangingPunct="0">
                <a:defRPr/>
              </a:pPr>
              <a:endParaRPr lang="en-US">
                <a:latin typeface="Tahoma" charset="0"/>
                <a:cs typeface="+mn-cs"/>
              </a:endParaRPr>
            </a:p>
          </p:txBody>
        </p:sp>
      </p:grpSp>
      <p:sp>
        <p:nvSpPr>
          <p:cNvPr id="59416" name="Rectangle 24"/>
          <p:cNvSpPr>
            <a:spLocks noGrp="1" noChangeArrowheads="1"/>
          </p:cNvSpPr>
          <p:nvPr>
            <p:ph type="ctrTitle" sz="quarter"/>
          </p:nvPr>
        </p:nvSpPr>
        <p:spPr>
          <a:xfrm>
            <a:off x="685800" y="1600200"/>
            <a:ext cx="7772400" cy="1828800"/>
          </a:xfrm>
        </p:spPr>
        <p:txBody>
          <a:bodyPr/>
          <a:lstStyle>
            <a:lvl1pPr>
              <a:defRPr sz="4800"/>
            </a:lvl1pPr>
          </a:lstStyle>
          <a:p>
            <a:r>
              <a:rPr lang="en-US"/>
              <a:t>Click to edit Master title style</a:t>
            </a:r>
          </a:p>
        </p:txBody>
      </p:sp>
      <p:sp>
        <p:nvSpPr>
          <p:cNvPr id="59417"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6" name="Rectangle 26"/>
          <p:cNvSpPr>
            <a:spLocks noGrp="1" noChangeArrowheads="1"/>
          </p:cNvSpPr>
          <p:nvPr>
            <p:ph type="dt" sz="quarter" idx="10"/>
          </p:nvPr>
        </p:nvSpPr>
        <p:spPr>
          <a:xfrm>
            <a:off x="457200" y="6243638"/>
            <a:ext cx="2133600" cy="457200"/>
          </a:xfrm>
        </p:spPr>
        <p:txBody>
          <a:bodyPr/>
          <a:lstStyle>
            <a:lvl1pPr>
              <a:defRPr/>
            </a:lvl1pPr>
          </a:lstStyle>
          <a:p>
            <a:pPr>
              <a:defRPr/>
            </a:pPr>
            <a:endParaRPr lang="en-US"/>
          </a:p>
        </p:txBody>
      </p:sp>
      <p:sp>
        <p:nvSpPr>
          <p:cNvPr id="27" name="Rectangle 27"/>
          <p:cNvSpPr>
            <a:spLocks noGrp="1" noChangeArrowheads="1"/>
          </p:cNvSpPr>
          <p:nvPr>
            <p:ph type="ftr" sz="quarter" idx="11"/>
          </p:nvPr>
        </p:nvSpPr>
        <p:spPr/>
        <p:txBody>
          <a:bodyPr/>
          <a:lstStyle>
            <a:lvl1pPr>
              <a:defRPr/>
            </a:lvl1pPr>
          </a:lstStyle>
          <a:p>
            <a:pPr>
              <a:defRPr/>
            </a:pPr>
            <a:endParaRPr lang="en-US"/>
          </a:p>
        </p:txBody>
      </p:sp>
      <p:sp>
        <p:nvSpPr>
          <p:cNvPr id="28" name="Rectangle 28"/>
          <p:cNvSpPr>
            <a:spLocks noGrp="1" noChangeArrowheads="1"/>
          </p:cNvSpPr>
          <p:nvPr>
            <p:ph type="sldNum" sz="quarter" idx="12"/>
          </p:nvPr>
        </p:nvSpPr>
        <p:spPr/>
        <p:txBody>
          <a:bodyPr/>
          <a:lstStyle>
            <a:lvl1pPr>
              <a:defRPr/>
            </a:lvl1pPr>
          </a:lstStyle>
          <a:p>
            <a:pPr>
              <a:defRPr/>
            </a:pPr>
            <a:fld id="{4CAA0371-88A3-4D37-B567-84940AFE600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p:txBody>
          <a:bodyPr/>
          <a:lstStyle>
            <a:lvl1pPr>
              <a:defRPr/>
            </a:lvl1pPr>
          </a:lstStyle>
          <a:p>
            <a:pPr>
              <a:defRPr/>
            </a:pPr>
            <a:endParaRPr lang="en-US"/>
          </a:p>
        </p:txBody>
      </p:sp>
      <p:sp>
        <p:nvSpPr>
          <p:cNvPr id="5" name="Rectangle 27"/>
          <p:cNvSpPr>
            <a:spLocks noGrp="1" noChangeArrowheads="1"/>
          </p:cNvSpPr>
          <p:nvPr>
            <p:ph type="sldNum" sz="quarter" idx="11"/>
          </p:nvPr>
        </p:nvSpPr>
        <p:spPr/>
        <p:txBody>
          <a:bodyPr/>
          <a:lstStyle>
            <a:lvl1pPr>
              <a:defRPr/>
            </a:lvl1pPr>
          </a:lstStyle>
          <a:p>
            <a:pPr>
              <a:defRPr/>
            </a:pPr>
            <a:fld id="{A8100BEE-CC1B-43E7-86F6-556B3B119340}" type="slidenum">
              <a:rPr lang="en-US"/>
              <a:pPr>
                <a:defRPr/>
              </a:pPr>
              <a:t>‹#›</a:t>
            </a:fld>
            <a:endParaRPr lang="en-US"/>
          </a:p>
        </p:txBody>
      </p:sp>
      <p:sp>
        <p:nvSpPr>
          <p:cNvPr id="6" name="Rectangle 28"/>
          <p:cNvSpPr>
            <a:spLocks noGrp="1" noChangeArrowheads="1"/>
          </p:cNvSpPr>
          <p:nvPr>
            <p:ph type="dt" sz="half" idx="12"/>
          </p:nvPr>
        </p:nvSpPr>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p:txBody>
          <a:bodyPr/>
          <a:lstStyle>
            <a:lvl1pPr>
              <a:defRPr/>
            </a:lvl1pPr>
          </a:lstStyle>
          <a:p>
            <a:pPr>
              <a:defRPr/>
            </a:pPr>
            <a:endParaRPr lang="en-US"/>
          </a:p>
        </p:txBody>
      </p:sp>
      <p:sp>
        <p:nvSpPr>
          <p:cNvPr id="5" name="Rectangle 27"/>
          <p:cNvSpPr>
            <a:spLocks noGrp="1" noChangeArrowheads="1"/>
          </p:cNvSpPr>
          <p:nvPr>
            <p:ph type="sldNum" sz="quarter" idx="11"/>
          </p:nvPr>
        </p:nvSpPr>
        <p:spPr/>
        <p:txBody>
          <a:bodyPr/>
          <a:lstStyle>
            <a:lvl1pPr>
              <a:defRPr/>
            </a:lvl1pPr>
          </a:lstStyle>
          <a:p>
            <a:pPr>
              <a:defRPr/>
            </a:pPr>
            <a:fld id="{CA7217D4-78A6-4207-9948-1BB9E16BB9A4}" type="slidenum">
              <a:rPr lang="en-US"/>
              <a:pPr>
                <a:defRPr/>
              </a:pPr>
              <a:t>‹#›</a:t>
            </a:fld>
            <a:endParaRPr lang="en-US"/>
          </a:p>
        </p:txBody>
      </p:sp>
      <p:sp>
        <p:nvSpPr>
          <p:cNvPr id="6" name="Rectangle 28"/>
          <p:cNvSpPr>
            <a:spLocks noGrp="1" noChangeArrowheads="1"/>
          </p:cNvSpPr>
          <p:nvPr>
            <p:ph type="dt" sz="half" idx="12"/>
          </p:nvPr>
        </p:nvSpPr>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30725"/>
          </a:xfrm>
        </p:spPr>
        <p:txBody>
          <a:bodyPr/>
          <a:lstStyle/>
          <a:p>
            <a:pPr lvl="0"/>
            <a:endParaRPr lang="en-US" noProof="0" smtClean="0"/>
          </a:p>
        </p:txBody>
      </p:sp>
      <p:sp>
        <p:nvSpPr>
          <p:cNvPr id="4" name="Rectangle 26"/>
          <p:cNvSpPr>
            <a:spLocks noGrp="1" noChangeArrowheads="1"/>
          </p:cNvSpPr>
          <p:nvPr>
            <p:ph type="ftr" sz="quarter" idx="10"/>
          </p:nvPr>
        </p:nvSpPr>
        <p:spPr/>
        <p:txBody>
          <a:bodyPr/>
          <a:lstStyle>
            <a:lvl1pPr>
              <a:defRPr/>
            </a:lvl1pPr>
          </a:lstStyle>
          <a:p>
            <a:pPr>
              <a:defRPr/>
            </a:pPr>
            <a:endParaRPr lang="en-US"/>
          </a:p>
        </p:txBody>
      </p:sp>
      <p:sp>
        <p:nvSpPr>
          <p:cNvPr id="5" name="Rectangle 27"/>
          <p:cNvSpPr>
            <a:spLocks noGrp="1" noChangeArrowheads="1"/>
          </p:cNvSpPr>
          <p:nvPr>
            <p:ph type="sldNum" sz="quarter" idx="11"/>
          </p:nvPr>
        </p:nvSpPr>
        <p:spPr/>
        <p:txBody>
          <a:bodyPr/>
          <a:lstStyle>
            <a:lvl1pPr>
              <a:defRPr/>
            </a:lvl1pPr>
          </a:lstStyle>
          <a:p>
            <a:pPr>
              <a:defRPr/>
            </a:pPr>
            <a:fld id="{352A614E-3099-4129-BD9E-C2A15C8E1D15}" type="slidenum">
              <a:rPr lang="en-US"/>
              <a:pPr>
                <a:defRPr/>
              </a:pPr>
              <a:t>‹#›</a:t>
            </a:fld>
            <a:endParaRPr lang="en-US"/>
          </a:p>
        </p:txBody>
      </p:sp>
      <p:sp>
        <p:nvSpPr>
          <p:cNvPr id="6" name="Rectangle 28"/>
          <p:cNvSpPr>
            <a:spLocks noGrp="1" noChangeArrowheads="1"/>
          </p:cNvSpPr>
          <p:nvPr>
            <p:ph type="dt" sz="half" idx="12"/>
          </p:nvPr>
        </p:nvSpPr>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6"/>
          <p:cNvSpPr>
            <a:spLocks noGrp="1" noChangeArrowheads="1"/>
          </p:cNvSpPr>
          <p:nvPr>
            <p:ph type="ftr" sz="quarter" idx="10"/>
          </p:nvPr>
        </p:nvSpPr>
        <p:spPr/>
        <p:txBody>
          <a:bodyPr/>
          <a:lstStyle>
            <a:lvl1pPr>
              <a:defRPr/>
            </a:lvl1pPr>
          </a:lstStyle>
          <a:p>
            <a:pPr>
              <a:defRPr/>
            </a:pPr>
            <a:endParaRPr lang="en-US"/>
          </a:p>
        </p:txBody>
      </p:sp>
      <p:sp>
        <p:nvSpPr>
          <p:cNvPr id="4" name="Rectangle 27"/>
          <p:cNvSpPr>
            <a:spLocks noGrp="1" noChangeArrowheads="1"/>
          </p:cNvSpPr>
          <p:nvPr>
            <p:ph type="sldNum" sz="quarter" idx="11"/>
          </p:nvPr>
        </p:nvSpPr>
        <p:spPr/>
        <p:txBody>
          <a:bodyPr/>
          <a:lstStyle>
            <a:lvl1pPr>
              <a:defRPr/>
            </a:lvl1pPr>
          </a:lstStyle>
          <a:p>
            <a:pPr>
              <a:defRPr/>
            </a:pPr>
            <a:fld id="{30E6FB01-5CCF-4B73-AD62-E02540BBF964}" type="slidenum">
              <a:rPr lang="en-US"/>
              <a:pPr>
                <a:defRPr/>
              </a:pPr>
              <a:t>‹#›</a:t>
            </a:fld>
            <a:endParaRPr lang="en-US"/>
          </a:p>
        </p:txBody>
      </p:sp>
      <p:sp>
        <p:nvSpPr>
          <p:cNvPr id="5" name="Rectangle 28"/>
          <p:cNvSpPr>
            <a:spLocks noGrp="1" noChangeArrowheads="1"/>
          </p:cNvSpPr>
          <p:nvPr>
            <p:ph type="dt" sz="half" idx="12"/>
          </p:nvPr>
        </p:nvSpPr>
        <p:spPr/>
        <p:txBody>
          <a:bodyPr/>
          <a:lstStyle>
            <a:lvl1pPr>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30725"/>
          </a:xfr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AE6AC60B-8E5C-4581-A211-6C2D0F1E76D7}"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08648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p:txBody>
          <a:bodyPr/>
          <a:lstStyle>
            <a:lvl1pPr>
              <a:defRPr/>
            </a:lvl1pPr>
          </a:lstStyle>
          <a:p>
            <a:pPr>
              <a:defRPr/>
            </a:pPr>
            <a:endParaRPr lang="en-US"/>
          </a:p>
        </p:txBody>
      </p:sp>
      <p:sp>
        <p:nvSpPr>
          <p:cNvPr id="5" name="Rectangle 27"/>
          <p:cNvSpPr>
            <a:spLocks noGrp="1" noChangeArrowheads="1"/>
          </p:cNvSpPr>
          <p:nvPr>
            <p:ph type="sldNum" sz="quarter" idx="11"/>
          </p:nvPr>
        </p:nvSpPr>
        <p:spPr/>
        <p:txBody>
          <a:bodyPr/>
          <a:lstStyle>
            <a:lvl1pPr>
              <a:defRPr/>
            </a:lvl1pPr>
          </a:lstStyle>
          <a:p>
            <a:pPr>
              <a:defRPr/>
            </a:pPr>
            <a:fld id="{A862074E-B146-40F4-9592-D0E9CE8E4F0D}" type="slidenum">
              <a:rPr lang="en-US"/>
              <a:pPr>
                <a:defRPr/>
              </a:pPr>
              <a:t>‹#›</a:t>
            </a:fld>
            <a:endParaRPr lang="en-US"/>
          </a:p>
        </p:txBody>
      </p:sp>
      <p:sp>
        <p:nvSpPr>
          <p:cNvPr id="6" name="Rectangle 28"/>
          <p:cNvSpPr>
            <a:spLocks noGrp="1" noChangeArrowheads="1"/>
          </p:cNvSpPr>
          <p:nvPr>
            <p:ph type="dt" sz="half" idx="12"/>
          </p:nvPr>
        </p:nvSpPr>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6"/>
          <p:cNvSpPr>
            <a:spLocks noGrp="1" noChangeArrowheads="1"/>
          </p:cNvSpPr>
          <p:nvPr>
            <p:ph type="ftr" sz="quarter" idx="10"/>
          </p:nvPr>
        </p:nvSpPr>
        <p:spPr/>
        <p:txBody>
          <a:bodyPr/>
          <a:lstStyle>
            <a:lvl1pPr>
              <a:defRPr/>
            </a:lvl1pPr>
          </a:lstStyle>
          <a:p>
            <a:pPr>
              <a:defRPr/>
            </a:pPr>
            <a:endParaRPr lang="en-US"/>
          </a:p>
        </p:txBody>
      </p:sp>
      <p:sp>
        <p:nvSpPr>
          <p:cNvPr id="5" name="Rectangle 27"/>
          <p:cNvSpPr>
            <a:spLocks noGrp="1" noChangeArrowheads="1"/>
          </p:cNvSpPr>
          <p:nvPr>
            <p:ph type="sldNum" sz="quarter" idx="11"/>
          </p:nvPr>
        </p:nvSpPr>
        <p:spPr/>
        <p:txBody>
          <a:bodyPr/>
          <a:lstStyle>
            <a:lvl1pPr>
              <a:defRPr/>
            </a:lvl1pPr>
          </a:lstStyle>
          <a:p>
            <a:pPr>
              <a:defRPr/>
            </a:pPr>
            <a:fld id="{8423B247-90DB-46ED-9995-8C8CDCD4E976}" type="slidenum">
              <a:rPr lang="en-US"/>
              <a:pPr>
                <a:defRPr/>
              </a:pPr>
              <a:t>‹#›</a:t>
            </a:fld>
            <a:endParaRPr lang="en-US"/>
          </a:p>
        </p:txBody>
      </p:sp>
      <p:sp>
        <p:nvSpPr>
          <p:cNvPr id="6" name="Rectangle 28"/>
          <p:cNvSpPr>
            <a:spLocks noGrp="1" noChangeArrowheads="1"/>
          </p:cNvSpPr>
          <p:nvPr>
            <p:ph type="dt" sz="half" idx="12"/>
          </p:nvPr>
        </p:nvSpPr>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6"/>
          <p:cNvSpPr>
            <a:spLocks noGrp="1" noChangeArrowheads="1"/>
          </p:cNvSpPr>
          <p:nvPr>
            <p:ph type="ftr" sz="quarter" idx="10"/>
          </p:nvPr>
        </p:nvSpPr>
        <p:spPr/>
        <p:txBody>
          <a:bodyPr/>
          <a:lstStyle>
            <a:lvl1pPr>
              <a:defRPr/>
            </a:lvl1pPr>
          </a:lstStyle>
          <a:p>
            <a:pPr>
              <a:defRPr/>
            </a:pPr>
            <a:endParaRPr lang="en-US"/>
          </a:p>
        </p:txBody>
      </p:sp>
      <p:sp>
        <p:nvSpPr>
          <p:cNvPr id="6" name="Rectangle 27"/>
          <p:cNvSpPr>
            <a:spLocks noGrp="1" noChangeArrowheads="1"/>
          </p:cNvSpPr>
          <p:nvPr>
            <p:ph type="sldNum" sz="quarter" idx="11"/>
          </p:nvPr>
        </p:nvSpPr>
        <p:spPr/>
        <p:txBody>
          <a:bodyPr/>
          <a:lstStyle>
            <a:lvl1pPr>
              <a:defRPr/>
            </a:lvl1pPr>
          </a:lstStyle>
          <a:p>
            <a:pPr>
              <a:defRPr/>
            </a:pPr>
            <a:fld id="{A1A33CAA-94F8-400F-9D0B-BD86E79B47B6}" type="slidenum">
              <a:rPr lang="en-US"/>
              <a:pPr>
                <a:defRPr/>
              </a:pPr>
              <a:t>‹#›</a:t>
            </a:fld>
            <a:endParaRPr lang="en-US"/>
          </a:p>
        </p:txBody>
      </p:sp>
      <p:sp>
        <p:nvSpPr>
          <p:cNvPr id="7" name="Rectangle 28"/>
          <p:cNvSpPr>
            <a:spLocks noGrp="1" noChangeArrowheads="1"/>
          </p:cNvSpPr>
          <p:nvPr>
            <p:ph type="dt" sz="half" idx="12"/>
          </p:nvPr>
        </p:nvSpPr>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6"/>
          <p:cNvSpPr>
            <a:spLocks noGrp="1" noChangeArrowheads="1"/>
          </p:cNvSpPr>
          <p:nvPr>
            <p:ph type="ftr" sz="quarter" idx="10"/>
          </p:nvPr>
        </p:nvSpPr>
        <p:spPr/>
        <p:txBody>
          <a:bodyPr/>
          <a:lstStyle>
            <a:lvl1pPr>
              <a:defRPr/>
            </a:lvl1pPr>
          </a:lstStyle>
          <a:p>
            <a:pPr>
              <a:defRPr/>
            </a:pPr>
            <a:endParaRPr lang="en-US"/>
          </a:p>
        </p:txBody>
      </p:sp>
      <p:sp>
        <p:nvSpPr>
          <p:cNvPr id="8" name="Rectangle 27"/>
          <p:cNvSpPr>
            <a:spLocks noGrp="1" noChangeArrowheads="1"/>
          </p:cNvSpPr>
          <p:nvPr>
            <p:ph type="sldNum" sz="quarter" idx="11"/>
          </p:nvPr>
        </p:nvSpPr>
        <p:spPr/>
        <p:txBody>
          <a:bodyPr/>
          <a:lstStyle>
            <a:lvl1pPr>
              <a:defRPr/>
            </a:lvl1pPr>
          </a:lstStyle>
          <a:p>
            <a:pPr>
              <a:defRPr/>
            </a:pPr>
            <a:fld id="{2F308137-1405-43B3-B63E-ABC81B559ADD}" type="slidenum">
              <a:rPr lang="en-US"/>
              <a:pPr>
                <a:defRPr/>
              </a:pPr>
              <a:t>‹#›</a:t>
            </a:fld>
            <a:endParaRPr lang="en-US"/>
          </a:p>
        </p:txBody>
      </p:sp>
      <p:sp>
        <p:nvSpPr>
          <p:cNvPr id="9" name="Rectangle 28"/>
          <p:cNvSpPr>
            <a:spLocks noGrp="1" noChangeArrowheads="1"/>
          </p:cNvSpPr>
          <p:nvPr>
            <p:ph type="dt" sz="half" idx="12"/>
          </p:nvPr>
        </p:nvSpPr>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6"/>
          <p:cNvSpPr>
            <a:spLocks noGrp="1" noChangeArrowheads="1"/>
          </p:cNvSpPr>
          <p:nvPr>
            <p:ph type="ftr" sz="quarter" idx="10"/>
          </p:nvPr>
        </p:nvSpPr>
        <p:spPr/>
        <p:txBody>
          <a:bodyPr/>
          <a:lstStyle>
            <a:lvl1pPr>
              <a:defRPr/>
            </a:lvl1pPr>
          </a:lstStyle>
          <a:p>
            <a:pPr>
              <a:defRPr/>
            </a:pPr>
            <a:endParaRPr lang="en-US"/>
          </a:p>
        </p:txBody>
      </p:sp>
      <p:sp>
        <p:nvSpPr>
          <p:cNvPr id="4" name="Rectangle 27"/>
          <p:cNvSpPr>
            <a:spLocks noGrp="1" noChangeArrowheads="1"/>
          </p:cNvSpPr>
          <p:nvPr>
            <p:ph type="sldNum" sz="quarter" idx="11"/>
          </p:nvPr>
        </p:nvSpPr>
        <p:spPr/>
        <p:txBody>
          <a:bodyPr/>
          <a:lstStyle>
            <a:lvl1pPr>
              <a:defRPr/>
            </a:lvl1pPr>
          </a:lstStyle>
          <a:p>
            <a:pPr>
              <a:defRPr/>
            </a:pPr>
            <a:fld id="{35012663-7DAA-47B1-A422-4643004684E4}" type="slidenum">
              <a:rPr lang="en-US"/>
              <a:pPr>
                <a:defRPr/>
              </a:pPr>
              <a:t>‹#›</a:t>
            </a:fld>
            <a:endParaRPr lang="en-US"/>
          </a:p>
        </p:txBody>
      </p:sp>
      <p:sp>
        <p:nvSpPr>
          <p:cNvPr id="5" name="Rectangle 28"/>
          <p:cNvSpPr>
            <a:spLocks noGrp="1" noChangeArrowheads="1"/>
          </p:cNvSpPr>
          <p:nvPr>
            <p:ph type="dt" sz="half" idx="12"/>
          </p:nvPr>
        </p:nvSpPr>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26"/>
          <p:cNvSpPr>
            <a:spLocks noGrp="1" noChangeArrowheads="1"/>
          </p:cNvSpPr>
          <p:nvPr>
            <p:ph type="ftr" sz="quarter" idx="10"/>
          </p:nvPr>
        </p:nvSpPr>
        <p:spPr/>
        <p:txBody>
          <a:bodyPr/>
          <a:lstStyle>
            <a:lvl1pPr>
              <a:defRPr/>
            </a:lvl1pPr>
          </a:lstStyle>
          <a:p>
            <a:pPr>
              <a:defRPr/>
            </a:pPr>
            <a:endParaRPr lang="en-US"/>
          </a:p>
        </p:txBody>
      </p:sp>
      <p:sp>
        <p:nvSpPr>
          <p:cNvPr id="3" name="Rectangle 27"/>
          <p:cNvSpPr>
            <a:spLocks noGrp="1" noChangeArrowheads="1"/>
          </p:cNvSpPr>
          <p:nvPr>
            <p:ph type="sldNum" sz="quarter" idx="11"/>
          </p:nvPr>
        </p:nvSpPr>
        <p:spPr/>
        <p:txBody>
          <a:bodyPr/>
          <a:lstStyle>
            <a:lvl1pPr>
              <a:defRPr/>
            </a:lvl1pPr>
          </a:lstStyle>
          <a:p>
            <a:pPr>
              <a:defRPr/>
            </a:pPr>
            <a:fld id="{94E247F1-393C-490C-9B82-9F2ABC365AC8}" type="slidenum">
              <a:rPr lang="en-US"/>
              <a:pPr>
                <a:defRPr/>
              </a:pPr>
              <a:t>‹#›</a:t>
            </a:fld>
            <a:endParaRPr lang="en-US"/>
          </a:p>
        </p:txBody>
      </p:sp>
      <p:sp>
        <p:nvSpPr>
          <p:cNvPr id="4" name="Rectangle 28"/>
          <p:cNvSpPr>
            <a:spLocks noGrp="1" noChangeArrowheads="1"/>
          </p:cNvSpPr>
          <p:nvPr>
            <p:ph type="dt" sz="half" idx="12"/>
          </p:nvPr>
        </p:nvSpPr>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sz="quarter" idx="10"/>
          </p:nvPr>
        </p:nvSpPr>
        <p:spPr/>
        <p:txBody>
          <a:bodyPr/>
          <a:lstStyle>
            <a:lvl1pPr>
              <a:defRPr/>
            </a:lvl1pPr>
          </a:lstStyle>
          <a:p>
            <a:pPr>
              <a:defRPr/>
            </a:pPr>
            <a:endParaRPr lang="en-US"/>
          </a:p>
        </p:txBody>
      </p:sp>
      <p:sp>
        <p:nvSpPr>
          <p:cNvPr id="6" name="Rectangle 27"/>
          <p:cNvSpPr>
            <a:spLocks noGrp="1" noChangeArrowheads="1"/>
          </p:cNvSpPr>
          <p:nvPr>
            <p:ph type="sldNum" sz="quarter" idx="11"/>
          </p:nvPr>
        </p:nvSpPr>
        <p:spPr/>
        <p:txBody>
          <a:bodyPr/>
          <a:lstStyle>
            <a:lvl1pPr>
              <a:defRPr/>
            </a:lvl1pPr>
          </a:lstStyle>
          <a:p>
            <a:pPr>
              <a:defRPr/>
            </a:pPr>
            <a:fld id="{6C3AFAFC-3CFD-40FD-B02A-E5420B3554F3}" type="slidenum">
              <a:rPr lang="en-US"/>
              <a:pPr>
                <a:defRPr/>
              </a:pPr>
              <a:t>‹#›</a:t>
            </a:fld>
            <a:endParaRPr lang="en-US"/>
          </a:p>
        </p:txBody>
      </p:sp>
      <p:sp>
        <p:nvSpPr>
          <p:cNvPr id="7" name="Rectangle 28"/>
          <p:cNvSpPr>
            <a:spLocks noGrp="1" noChangeArrowheads="1"/>
          </p:cNvSpPr>
          <p:nvPr>
            <p:ph type="dt" sz="half" idx="12"/>
          </p:nvPr>
        </p:nvSpPr>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sz="quarter" idx="10"/>
          </p:nvPr>
        </p:nvSpPr>
        <p:spPr/>
        <p:txBody>
          <a:bodyPr/>
          <a:lstStyle>
            <a:lvl1pPr>
              <a:defRPr/>
            </a:lvl1pPr>
          </a:lstStyle>
          <a:p>
            <a:pPr>
              <a:defRPr/>
            </a:pPr>
            <a:endParaRPr lang="en-US"/>
          </a:p>
        </p:txBody>
      </p:sp>
      <p:sp>
        <p:nvSpPr>
          <p:cNvPr id="6" name="Rectangle 27"/>
          <p:cNvSpPr>
            <a:spLocks noGrp="1" noChangeArrowheads="1"/>
          </p:cNvSpPr>
          <p:nvPr>
            <p:ph type="sldNum" sz="quarter" idx="11"/>
          </p:nvPr>
        </p:nvSpPr>
        <p:spPr/>
        <p:txBody>
          <a:bodyPr/>
          <a:lstStyle>
            <a:lvl1pPr>
              <a:defRPr/>
            </a:lvl1pPr>
          </a:lstStyle>
          <a:p>
            <a:pPr>
              <a:defRPr/>
            </a:pPr>
            <a:fld id="{A439119A-A91C-424C-8788-8993309EF81A}" type="slidenum">
              <a:rPr lang="en-US"/>
              <a:pPr>
                <a:defRPr/>
              </a:pPr>
              <a:t>‹#›</a:t>
            </a:fld>
            <a:endParaRPr lang="en-US"/>
          </a:p>
        </p:txBody>
      </p:sp>
      <p:sp>
        <p:nvSpPr>
          <p:cNvPr id="7" name="Rectangle 28"/>
          <p:cNvSpPr>
            <a:spLocks noGrp="1" noChangeArrowheads="1"/>
          </p:cNvSpPr>
          <p:nvPr>
            <p:ph type="dt" sz="half" idx="12"/>
          </p:nvPr>
        </p:nvSpPr>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59875" cy="6858000"/>
            <a:chOff x="0" y="0"/>
            <a:chExt cx="5770" cy="4320"/>
          </a:xfrm>
        </p:grpSpPr>
        <p:sp>
          <p:nvSpPr>
            <p:cNvPr id="58371"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eaLnBrk="0" hangingPunct="0">
                <a:defRPr/>
              </a:pPr>
              <a:endParaRPr lang="en-US">
                <a:latin typeface="Tahoma" charset="0"/>
                <a:cs typeface="+mn-cs"/>
              </a:endParaRPr>
            </a:p>
          </p:txBody>
        </p:sp>
        <p:sp>
          <p:nvSpPr>
            <p:cNvPr id="1033"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p:spPr>
          <p:txBody>
            <a:bodyPr wrap="none" anchor="ctr"/>
            <a:lstStyle/>
            <a:p>
              <a:pPr eaLnBrk="0" hangingPunct="0"/>
              <a:endParaRPr lang="en-US"/>
            </a:p>
          </p:txBody>
        </p:sp>
        <p:sp>
          <p:nvSpPr>
            <p:cNvPr id="1034"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p:spPr>
          <p:txBody>
            <a:bodyPr wrap="none" anchor="ctr"/>
            <a:lstStyle/>
            <a:p>
              <a:pPr eaLnBrk="0" hangingPunct="0"/>
              <a:endParaRPr lang="en-US"/>
            </a:p>
          </p:txBody>
        </p:sp>
        <p:sp>
          <p:nvSpPr>
            <p:cNvPr id="1035" name="Rectangle 6"/>
            <p:cNvSpPr>
              <a:spLocks noChangeArrowheads="1"/>
            </p:cNvSpPr>
            <p:nvPr userDrawn="1"/>
          </p:nvSpPr>
          <p:spPr bwMode="hidden">
            <a:xfrm>
              <a:off x="2256" y="0"/>
              <a:ext cx="240" cy="4320"/>
            </a:xfrm>
            <a:prstGeom prst="rect">
              <a:avLst/>
            </a:prstGeom>
            <a:solidFill>
              <a:schemeClr val="bg1"/>
            </a:solidFill>
            <a:ln w="9525">
              <a:noFill/>
              <a:miter lim="800000"/>
              <a:headEnd/>
              <a:tailEnd/>
            </a:ln>
          </p:spPr>
          <p:txBody>
            <a:bodyPr wrap="none" anchor="ctr"/>
            <a:lstStyle/>
            <a:p>
              <a:pPr eaLnBrk="0" hangingPunct="0"/>
              <a:endParaRPr lang="en-US"/>
            </a:p>
          </p:txBody>
        </p:sp>
        <p:sp>
          <p:nvSpPr>
            <p:cNvPr id="1036"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p:spPr>
          <p:txBody>
            <a:bodyPr wrap="none" anchor="ctr"/>
            <a:lstStyle/>
            <a:p>
              <a:pPr eaLnBrk="0" hangingPunct="0"/>
              <a:endParaRPr lang="en-US"/>
            </a:p>
          </p:txBody>
        </p:sp>
        <p:sp>
          <p:nvSpPr>
            <p:cNvPr id="1037"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p:spPr>
          <p:txBody>
            <a:bodyPr wrap="none" anchor="ctr"/>
            <a:lstStyle/>
            <a:p>
              <a:pPr eaLnBrk="0" hangingPunct="0"/>
              <a:endParaRPr lang="en-US"/>
            </a:p>
          </p:txBody>
        </p:sp>
        <p:sp>
          <p:nvSpPr>
            <p:cNvPr id="58377"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eaLnBrk="0" hangingPunct="0">
                <a:defRPr/>
              </a:pPr>
              <a:endParaRPr lang="en-US">
                <a:latin typeface="Tahoma" charset="0"/>
                <a:cs typeface="+mn-cs"/>
              </a:endParaRPr>
            </a:p>
          </p:txBody>
        </p:sp>
        <p:sp>
          <p:nvSpPr>
            <p:cNvPr id="58378"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eaLnBrk="0" hangingPunct="0">
                <a:defRPr/>
              </a:pPr>
              <a:endParaRPr lang="en-US">
                <a:latin typeface="Tahoma" charset="0"/>
                <a:cs typeface="+mn-cs"/>
              </a:endParaRPr>
            </a:p>
          </p:txBody>
        </p:sp>
        <p:sp>
          <p:nvSpPr>
            <p:cNvPr id="1040"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p:spPr>
          <p:txBody>
            <a:bodyPr wrap="none" anchor="ctr"/>
            <a:lstStyle/>
            <a:p>
              <a:pPr eaLnBrk="0" hangingPunct="0"/>
              <a:endParaRPr lang="en-US"/>
            </a:p>
          </p:txBody>
        </p:sp>
        <p:sp>
          <p:nvSpPr>
            <p:cNvPr id="1041"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p:spPr>
          <p:txBody>
            <a:bodyPr wrap="none" anchor="ctr"/>
            <a:lstStyle/>
            <a:p>
              <a:pPr eaLnBrk="0" hangingPunct="0"/>
              <a:endParaRPr lang="en-US"/>
            </a:p>
          </p:txBody>
        </p:sp>
        <p:sp>
          <p:nvSpPr>
            <p:cNvPr id="1042" name="Rectangle 13"/>
            <p:cNvSpPr>
              <a:spLocks noChangeArrowheads="1"/>
            </p:cNvSpPr>
            <p:nvPr userDrawn="1"/>
          </p:nvSpPr>
          <p:spPr bwMode="hidden">
            <a:xfrm>
              <a:off x="1248" y="0"/>
              <a:ext cx="144" cy="4320"/>
            </a:xfrm>
            <a:prstGeom prst="rect">
              <a:avLst/>
            </a:prstGeom>
            <a:solidFill>
              <a:schemeClr val="bg2"/>
            </a:solidFill>
            <a:ln w="9525">
              <a:noFill/>
              <a:miter lim="800000"/>
              <a:headEnd/>
              <a:tailEnd/>
            </a:ln>
          </p:spPr>
          <p:txBody>
            <a:bodyPr wrap="none" anchor="ctr"/>
            <a:lstStyle/>
            <a:p>
              <a:pPr eaLnBrk="0" hangingPunct="0"/>
              <a:endParaRPr lang="en-US"/>
            </a:p>
          </p:txBody>
        </p:sp>
        <p:sp>
          <p:nvSpPr>
            <p:cNvPr id="1043" name="Rectangle 14"/>
            <p:cNvSpPr>
              <a:spLocks noChangeArrowheads="1"/>
            </p:cNvSpPr>
            <p:nvPr userDrawn="1"/>
          </p:nvSpPr>
          <p:spPr bwMode="hidden">
            <a:xfrm>
              <a:off x="3300" y="0"/>
              <a:ext cx="252" cy="4320"/>
            </a:xfrm>
            <a:prstGeom prst="rect">
              <a:avLst/>
            </a:prstGeom>
            <a:solidFill>
              <a:schemeClr val="bg2"/>
            </a:solidFill>
            <a:ln w="9525">
              <a:noFill/>
              <a:miter lim="800000"/>
              <a:headEnd/>
              <a:tailEnd/>
            </a:ln>
          </p:spPr>
          <p:txBody>
            <a:bodyPr wrap="none" anchor="ctr"/>
            <a:lstStyle/>
            <a:p>
              <a:pPr eaLnBrk="0" hangingPunct="0"/>
              <a:endParaRPr lang="en-US"/>
            </a:p>
          </p:txBody>
        </p:sp>
        <p:sp>
          <p:nvSpPr>
            <p:cNvPr id="58383"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eaLnBrk="0" hangingPunct="0">
                <a:defRPr/>
              </a:pPr>
              <a:endParaRPr lang="en-US">
                <a:latin typeface="Tahoma" charset="0"/>
                <a:cs typeface="+mn-cs"/>
              </a:endParaRPr>
            </a:p>
          </p:txBody>
        </p:sp>
        <p:sp>
          <p:nvSpPr>
            <p:cNvPr id="1045"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p:spPr>
          <p:txBody>
            <a:bodyPr wrap="none" anchor="ctr"/>
            <a:lstStyle/>
            <a:p>
              <a:pPr eaLnBrk="0" hangingPunct="0"/>
              <a:endParaRPr lang="en-US"/>
            </a:p>
          </p:txBody>
        </p:sp>
        <p:sp>
          <p:nvSpPr>
            <p:cNvPr id="58385"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eaLnBrk="0" hangingPunct="0">
                <a:defRPr/>
              </a:pPr>
              <a:endParaRPr lang="en-US">
                <a:latin typeface="Tahoma" charset="0"/>
                <a:cs typeface="+mn-cs"/>
              </a:endParaRPr>
            </a:p>
          </p:txBody>
        </p:sp>
        <p:sp>
          <p:nvSpPr>
            <p:cNvPr id="1047"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p:spPr>
          <p:txBody>
            <a:bodyPr wrap="none" anchor="ctr"/>
            <a:lstStyle/>
            <a:p>
              <a:pPr eaLnBrk="0" hangingPunct="0"/>
              <a:endParaRPr lang="en-US"/>
            </a:p>
          </p:txBody>
        </p:sp>
        <p:sp>
          <p:nvSpPr>
            <p:cNvPr id="58387"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eaLnBrk="0" hangingPunct="0">
                <a:defRPr/>
              </a:pPr>
              <a:endParaRPr lang="en-US">
                <a:latin typeface="Tahoma" charset="0"/>
                <a:cs typeface="+mn-cs"/>
              </a:endParaRPr>
            </a:p>
          </p:txBody>
        </p:sp>
        <p:sp>
          <p:nvSpPr>
            <p:cNvPr id="1049"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p:spPr>
          <p:txBody>
            <a:bodyPr wrap="none" anchor="ctr"/>
            <a:lstStyle/>
            <a:p>
              <a:pPr eaLnBrk="0" hangingPunct="0"/>
              <a:endParaRPr lang="en-US"/>
            </a:p>
          </p:txBody>
        </p:sp>
        <p:sp>
          <p:nvSpPr>
            <p:cNvPr id="1050"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p:spPr>
          <p:txBody>
            <a:bodyPr wrap="none" anchor="ctr"/>
            <a:lstStyle/>
            <a:p>
              <a:pPr eaLnBrk="0" hangingPunct="0"/>
              <a:endParaRPr lang="en-US"/>
            </a:p>
          </p:txBody>
        </p:sp>
        <p:sp>
          <p:nvSpPr>
            <p:cNvPr id="1051"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w="9525">
              <a:noFill/>
              <a:prstDash val="solid"/>
              <a:round/>
              <a:headEnd/>
              <a:tailEnd/>
            </a:ln>
          </p:spPr>
          <p:txBody>
            <a:bodyPr/>
            <a:lstStyle/>
            <a:p>
              <a:endParaRPr lang="en-US"/>
            </a:p>
          </p:txBody>
        </p:sp>
        <p:sp>
          <p:nvSpPr>
            <p:cNvPr id="58391"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eaLnBrk="0" hangingPunct="0">
                <a:defRPr/>
              </a:pPr>
              <a:endParaRPr lang="en-US">
                <a:latin typeface="Tahoma" charset="0"/>
                <a:cs typeface="+mn-cs"/>
              </a:endParaRPr>
            </a:p>
          </p:txBody>
        </p:sp>
      </p:grpSp>
      <p:sp>
        <p:nvSpPr>
          <p:cNvPr id="58392" name="Rectangle 24"/>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58393" name="Rectangle 2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8394" name="Rectangle 2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C0C0C0"/>
                  </a:outerShdw>
                </a:effectLst>
                <a:latin typeface="Tahoma" charset="0"/>
                <a:cs typeface="+mn-cs"/>
              </a:defRPr>
            </a:lvl1pPr>
          </a:lstStyle>
          <a:p>
            <a:pPr>
              <a:defRPr/>
            </a:pPr>
            <a:endParaRPr lang="en-US"/>
          </a:p>
        </p:txBody>
      </p:sp>
      <p:sp>
        <p:nvSpPr>
          <p:cNvPr id="58395" name="Rectangle 27"/>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C0C0C0"/>
                  </a:outerShdw>
                </a:effectLst>
                <a:latin typeface="Tahoma" charset="0"/>
                <a:cs typeface="+mn-cs"/>
              </a:defRPr>
            </a:lvl1pPr>
          </a:lstStyle>
          <a:p>
            <a:pPr>
              <a:defRPr/>
            </a:pPr>
            <a:fld id="{88800D0F-3C55-4CB0-9BA1-284C2027B8D4}" type="slidenum">
              <a:rPr lang="en-US"/>
              <a:pPr>
                <a:defRPr/>
              </a:pPr>
              <a:t>‹#›</a:t>
            </a:fld>
            <a:endParaRPr lang="en-US"/>
          </a:p>
        </p:txBody>
      </p:sp>
      <p:sp>
        <p:nvSpPr>
          <p:cNvPr id="58396" name="Rectangle 2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C0C0C0"/>
                  </a:outerShdw>
                </a:effectLst>
                <a:latin typeface="Tahoma" charset="0"/>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 id="2147483909" r:id="rId12"/>
    <p:sldLayoutId id="2147483910" r:id="rId13"/>
    <p:sldLayoutId id="2147483911" r:id="rId14"/>
  </p:sldLayoutIdLst>
  <p:txStyles>
    <p:titleStyle>
      <a:lvl1pPr algn="ctr" rtl="0" eaLnBrk="0" fontAlgn="base" hangingPunct="0">
        <a:spcBef>
          <a:spcPct val="0"/>
        </a:spcBef>
        <a:spcAft>
          <a:spcPct val="0"/>
        </a:spcAft>
        <a:defRPr sz="4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200">
          <a:solidFill>
            <a:schemeClr val="tx2"/>
          </a:solidFill>
          <a:effectLst>
            <a:outerShdw blurRad="38100" dist="38100" dir="2700000" algn="tl">
              <a:srgbClr val="C0C0C0"/>
            </a:outerShdw>
          </a:effectLst>
          <a:latin typeface="Tahoma" charset="0"/>
        </a:defRPr>
      </a:lvl2pPr>
      <a:lvl3pPr algn="ctr" rtl="0" eaLnBrk="0" fontAlgn="base" hangingPunct="0">
        <a:spcBef>
          <a:spcPct val="0"/>
        </a:spcBef>
        <a:spcAft>
          <a:spcPct val="0"/>
        </a:spcAft>
        <a:defRPr sz="4200">
          <a:solidFill>
            <a:schemeClr val="tx2"/>
          </a:solidFill>
          <a:effectLst>
            <a:outerShdw blurRad="38100" dist="38100" dir="2700000" algn="tl">
              <a:srgbClr val="C0C0C0"/>
            </a:outerShdw>
          </a:effectLst>
          <a:latin typeface="Tahoma" charset="0"/>
        </a:defRPr>
      </a:lvl3pPr>
      <a:lvl4pPr algn="ctr" rtl="0" eaLnBrk="0" fontAlgn="base" hangingPunct="0">
        <a:spcBef>
          <a:spcPct val="0"/>
        </a:spcBef>
        <a:spcAft>
          <a:spcPct val="0"/>
        </a:spcAft>
        <a:defRPr sz="4200">
          <a:solidFill>
            <a:schemeClr val="tx2"/>
          </a:solidFill>
          <a:effectLst>
            <a:outerShdw blurRad="38100" dist="38100" dir="2700000" algn="tl">
              <a:srgbClr val="C0C0C0"/>
            </a:outerShdw>
          </a:effectLst>
          <a:latin typeface="Tahoma" charset="0"/>
        </a:defRPr>
      </a:lvl4pPr>
      <a:lvl5pPr algn="ctr" rtl="0" eaLnBrk="0" fontAlgn="base" hangingPunct="0">
        <a:spcBef>
          <a:spcPct val="0"/>
        </a:spcBef>
        <a:spcAft>
          <a:spcPct val="0"/>
        </a:spcAft>
        <a:defRPr sz="4200">
          <a:solidFill>
            <a:schemeClr val="tx2"/>
          </a:solidFill>
          <a:effectLst>
            <a:outerShdw blurRad="38100" dist="38100" dir="2700000" algn="tl">
              <a:srgbClr val="C0C0C0"/>
            </a:outerShdw>
          </a:effectLst>
          <a:latin typeface="Tahoma" charset="0"/>
        </a:defRPr>
      </a:lvl5pPr>
      <a:lvl6pPr marL="457200" algn="ctr" rtl="0" fontAlgn="base">
        <a:spcBef>
          <a:spcPct val="0"/>
        </a:spcBef>
        <a:spcAft>
          <a:spcPct val="0"/>
        </a:spcAft>
        <a:defRPr sz="4200">
          <a:solidFill>
            <a:schemeClr val="tx2"/>
          </a:solidFill>
          <a:effectLst>
            <a:outerShdw blurRad="38100" dist="38100" dir="2700000" algn="tl">
              <a:srgbClr val="C0C0C0"/>
            </a:outerShdw>
          </a:effectLst>
          <a:latin typeface="Tahoma" charset="0"/>
        </a:defRPr>
      </a:lvl6pPr>
      <a:lvl7pPr marL="914400" algn="ctr" rtl="0" fontAlgn="base">
        <a:spcBef>
          <a:spcPct val="0"/>
        </a:spcBef>
        <a:spcAft>
          <a:spcPct val="0"/>
        </a:spcAft>
        <a:defRPr sz="4200">
          <a:solidFill>
            <a:schemeClr val="tx2"/>
          </a:solidFill>
          <a:effectLst>
            <a:outerShdw blurRad="38100" dist="38100" dir="2700000" algn="tl">
              <a:srgbClr val="C0C0C0"/>
            </a:outerShdw>
          </a:effectLst>
          <a:latin typeface="Tahoma" charset="0"/>
        </a:defRPr>
      </a:lvl7pPr>
      <a:lvl8pPr marL="1371600" algn="ctr" rtl="0" fontAlgn="base">
        <a:spcBef>
          <a:spcPct val="0"/>
        </a:spcBef>
        <a:spcAft>
          <a:spcPct val="0"/>
        </a:spcAft>
        <a:defRPr sz="4200">
          <a:solidFill>
            <a:schemeClr val="tx2"/>
          </a:solidFill>
          <a:effectLst>
            <a:outerShdw blurRad="38100" dist="38100" dir="2700000" algn="tl">
              <a:srgbClr val="C0C0C0"/>
            </a:outerShdw>
          </a:effectLst>
          <a:latin typeface="Tahoma" charset="0"/>
        </a:defRPr>
      </a:lvl8pPr>
      <a:lvl9pPr marL="1828800" algn="ctr" rtl="0" fontAlgn="base">
        <a:spcBef>
          <a:spcPct val="0"/>
        </a:spcBef>
        <a:spcAft>
          <a:spcPct val="0"/>
        </a:spcAft>
        <a:defRPr sz="4200">
          <a:solidFill>
            <a:schemeClr val="tx2"/>
          </a:solidFill>
          <a:effectLst>
            <a:outerShdw blurRad="38100" dist="38100" dir="2700000" algn="tl">
              <a:srgbClr val="C0C0C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cnic.acieap.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hyperlink" Target="mailto:eapinfo@acieap.com" TargetMode="External"/><Relationship Id="rId4" Type="http://schemas.openxmlformats.org/officeDocument/2006/relationships/hyperlink" Target="http://cnic.acieap.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4" name="Picture 17"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4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Text Box 9"/>
          <p:cNvSpPr txBox="1">
            <a:spLocks noChangeArrowheads="1"/>
          </p:cNvSpPr>
          <p:nvPr/>
        </p:nvSpPr>
        <p:spPr bwMode="auto">
          <a:xfrm>
            <a:off x="1066800" y="3108325"/>
            <a:ext cx="6858000" cy="1477328"/>
          </a:xfrm>
          <a:prstGeom prst="rect">
            <a:avLst/>
          </a:prstGeom>
          <a:noFill/>
          <a:ln w="9525">
            <a:noFill/>
            <a:miter lim="800000"/>
            <a:headEnd/>
            <a:tailEnd/>
          </a:ln>
        </p:spPr>
        <p:txBody>
          <a:bodyPr wrap="square">
            <a:spAutoFit/>
          </a:bodyPr>
          <a:lstStyle/>
          <a:p>
            <a:pPr algn="ctr" eaLnBrk="0" hangingPunct="0">
              <a:spcBef>
                <a:spcPct val="50000"/>
              </a:spcBef>
            </a:pPr>
            <a:r>
              <a:rPr lang="en-US" sz="3000" b="1" dirty="0" smtClean="0">
                <a:latin typeface="Century Gothic" pitchFamily="34" charset="0"/>
              </a:rPr>
              <a:t>Your Employee </a:t>
            </a:r>
            <a:r>
              <a:rPr lang="en-US" sz="3000" b="1" dirty="0">
                <a:latin typeface="Century Gothic" pitchFamily="34" charset="0"/>
              </a:rPr>
              <a:t>Assistance </a:t>
            </a:r>
            <a:r>
              <a:rPr lang="en-US" sz="3000" b="1" dirty="0" smtClean="0">
                <a:latin typeface="Century Gothic" pitchFamily="34" charset="0"/>
              </a:rPr>
              <a:t>Program</a:t>
            </a:r>
          </a:p>
          <a:p>
            <a:pPr algn="ctr" eaLnBrk="0" hangingPunct="0">
              <a:spcBef>
                <a:spcPct val="50000"/>
              </a:spcBef>
            </a:pPr>
            <a:r>
              <a:rPr lang="en-US" sz="4000" b="1" dirty="0" smtClean="0">
                <a:latin typeface="Century Gothic" pitchFamily="34" charset="0"/>
              </a:rPr>
              <a:t>CNIC</a:t>
            </a:r>
            <a:endParaRPr lang="en-US" sz="4000" b="1" dirty="0">
              <a:latin typeface="Century Gothic" pitchFamily="34" charset="0"/>
            </a:endParaRPr>
          </a:p>
        </p:txBody>
      </p:sp>
      <p:pic>
        <p:nvPicPr>
          <p:cNvPr id="5" name="Picture 7" descr="M:\70000 - Corporate Clients\ACI\71000 - ACTIVE Corporate Clients\CNIC\Logo\CNIC 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6311" y="4585653"/>
            <a:ext cx="1958975" cy="197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23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8" descr="e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Rectangle 4"/>
          <p:cNvSpPr>
            <a:spLocks noChangeArrowheads="1"/>
          </p:cNvSpPr>
          <p:nvPr/>
        </p:nvSpPr>
        <p:spPr bwMode="auto">
          <a:xfrm>
            <a:off x="912812" y="0"/>
            <a:ext cx="7318375" cy="762000"/>
          </a:xfrm>
          <a:prstGeom prst="rect">
            <a:avLst/>
          </a:prstGeom>
          <a:noFill/>
          <a:ln w="9525">
            <a:noFill/>
            <a:miter lim="800000"/>
            <a:headEnd/>
            <a:tailEnd/>
          </a:ln>
        </p:spPr>
        <p:txBody>
          <a:bodyPr anchor="b"/>
          <a:lstStyle/>
          <a:p>
            <a:pPr algn="ctr"/>
            <a:r>
              <a:rPr lang="en-US" sz="3500" dirty="0">
                <a:latin typeface="Century Gothic" pitchFamily="34" charset="0"/>
              </a:rPr>
              <a:t>Healthy Literature</a:t>
            </a:r>
          </a:p>
        </p:txBody>
      </p:sp>
      <p:sp>
        <p:nvSpPr>
          <p:cNvPr id="141318" name="Text Box 6"/>
          <p:cNvSpPr txBox="1">
            <a:spLocks noChangeArrowheads="1"/>
          </p:cNvSpPr>
          <p:nvPr/>
        </p:nvSpPr>
        <p:spPr bwMode="auto">
          <a:xfrm>
            <a:off x="227215" y="2044903"/>
            <a:ext cx="3657600" cy="2246769"/>
          </a:xfrm>
          <a:prstGeom prst="rect">
            <a:avLst/>
          </a:prstGeom>
          <a:noFill/>
          <a:ln w="9525">
            <a:noFill/>
            <a:miter lim="800000"/>
            <a:headEnd/>
            <a:tailEnd/>
          </a:ln>
        </p:spPr>
        <p:txBody>
          <a:bodyPr wrap="square">
            <a:spAutoFit/>
          </a:bodyPr>
          <a:lstStyle/>
          <a:p>
            <a:pPr marL="228600" indent="-228600">
              <a:spcBef>
                <a:spcPct val="50000"/>
              </a:spcBef>
              <a:buClr>
                <a:schemeClr val="tx1"/>
              </a:buClr>
              <a:buFont typeface="Arial" pitchFamily="34" charset="0"/>
              <a:buChar char="•"/>
            </a:pPr>
            <a:r>
              <a:rPr lang="en-US" sz="2000" dirty="0">
                <a:latin typeface="Century Gothic" pitchFamily="34" charset="0"/>
              </a:rPr>
              <a:t>Information is available to </a:t>
            </a:r>
            <a:r>
              <a:rPr lang="en-US" sz="2000" dirty="0" smtClean="0">
                <a:latin typeface="Century Gothic" pitchFamily="34" charset="0"/>
              </a:rPr>
              <a:t>you</a:t>
            </a:r>
            <a:endParaRPr lang="en-US" sz="2000" dirty="0">
              <a:latin typeface="Century Gothic" pitchFamily="34" charset="0"/>
            </a:endParaRPr>
          </a:p>
          <a:p>
            <a:pPr marL="228600" indent="-228600">
              <a:spcBef>
                <a:spcPct val="50000"/>
              </a:spcBef>
              <a:buClr>
                <a:schemeClr val="tx1"/>
              </a:buClr>
              <a:buFont typeface="Arial" pitchFamily="34" charset="0"/>
              <a:buChar char="•"/>
            </a:pPr>
            <a:r>
              <a:rPr lang="en-US" sz="2000" dirty="0" err="1">
                <a:latin typeface="Century Gothic" pitchFamily="34" charset="0"/>
              </a:rPr>
              <a:t>HealthYMail</a:t>
            </a:r>
            <a:r>
              <a:rPr lang="en-US" sz="2000" dirty="0">
                <a:latin typeface="Century Gothic" pitchFamily="34" charset="0"/>
              </a:rPr>
              <a:t> </a:t>
            </a:r>
            <a:r>
              <a:rPr lang="en-US" sz="2000" dirty="0" smtClean="0">
                <a:latin typeface="Century Gothic" pitchFamily="34" charset="0"/>
              </a:rPr>
              <a:t>Monthly Newsletters</a:t>
            </a:r>
          </a:p>
          <a:p>
            <a:pPr marL="228600" indent="-228600">
              <a:spcBef>
                <a:spcPct val="50000"/>
              </a:spcBef>
              <a:buClr>
                <a:schemeClr val="tx1"/>
              </a:buClr>
              <a:buFont typeface="Arial" pitchFamily="34" charset="0"/>
              <a:buChar char="•"/>
            </a:pPr>
            <a:r>
              <a:rPr lang="en-US" sz="2000" dirty="0" smtClean="0">
                <a:latin typeface="Century Gothic" pitchFamily="34" charset="0"/>
              </a:rPr>
              <a:t>Affinity Quarterly Newsletters</a:t>
            </a:r>
          </a:p>
        </p:txBody>
      </p:sp>
      <p:pic>
        <p:nvPicPr>
          <p:cNvPr id="6" name="Picture 6"/>
          <p:cNvPicPr>
            <a:picLocks noChangeAspect="1" noChangeArrowheads="1"/>
          </p:cNvPicPr>
          <p:nvPr/>
        </p:nvPicPr>
        <p:blipFill>
          <a:blip r:embed="rId4"/>
          <a:srcRect/>
          <a:stretch>
            <a:fillRect/>
          </a:stretch>
        </p:blipFill>
        <p:spPr bwMode="auto">
          <a:xfrm rot="21180914">
            <a:off x="4096082" y="1421809"/>
            <a:ext cx="2816225" cy="3646488"/>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7" name="Picture 2"/>
          <p:cNvPicPr>
            <a:picLocks noChangeAspect="1" noChangeArrowheads="1"/>
          </p:cNvPicPr>
          <p:nvPr/>
        </p:nvPicPr>
        <p:blipFill>
          <a:blip r:embed="rId5"/>
          <a:srcRect/>
          <a:stretch>
            <a:fillRect/>
          </a:stretch>
        </p:blipFill>
        <p:spPr bwMode="auto">
          <a:xfrm rot="337398">
            <a:off x="5861972" y="1885950"/>
            <a:ext cx="2903537" cy="3759200"/>
          </a:xfrm>
          <a:prstGeom prst="rect">
            <a:avLst/>
          </a:prstGeom>
          <a:noFill/>
          <a:ln w="9525">
            <a:noFill/>
            <a:miter lim="800000"/>
            <a:headEnd/>
            <a:tailEnd/>
          </a:ln>
          <a:effectLst>
            <a:outerShdw blurRad="63500" sx="102000" sy="102000" algn="ctr" rotWithShape="0">
              <a:prstClr val="black">
                <a:alpha val="40000"/>
              </a:prstClr>
            </a:outerShdw>
          </a:effectLst>
        </p:spPr>
      </p:pic>
    </p:spTree>
  </p:cSld>
  <p:clrMapOvr>
    <a:masterClrMapping/>
  </p:clrMapOvr>
  <p:transition advTm="41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descr="eap"/>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5126" name="Text Box 24"/>
          <p:cNvSpPr txBox="1">
            <a:spLocks noChangeArrowheads="1"/>
          </p:cNvSpPr>
          <p:nvPr/>
        </p:nvSpPr>
        <p:spPr bwMode="auto">
          <a:xfrm>
            <a:off x="1066800" y="228600"/>
            <a:ext cx="7086600" cy="1169551"/>
          </a:xfrm>
          <a:prstGeom prst="rect">
            <a:avLst/>
          </a:prstGeom>
          <a:noFill/>
          <a:ln w="9525">
            <a:noFill/>
            <a:miter lim="800000"/>
            <a:headEnd/>
            <a:tailEnd/>
          </a:ln>
        </p:spPr>
        <p:txBody>
          <a:bodyPr wrap="square">
            <a:spAutoFit/>
          </a:bodyPr>
          <a:lstStyle/>
          <a:p>
            <a:pPr>
              <a:defRPr/>
            </a:pPr>
            <a:r>
              <a:rPr lang="en-US" sz="3500" dirty="0">
                <a:latin typeface="Century Gothic" pitchFamily="34" charset="0"/>
              </a:rPr>
              <a:t>Personal </a:t>
            </a:r>
            <a:r>
              <a:rPr lang="en-US" sz="3500" dirty="0" smtClean="0">
                <a:latin typeface="Century Gothic" pitchFamily="34" charset="0"/>
              </a:rPr>
              <a:t>Services &amp; Community-based Resources</a:t>
            </a:r>
            <a:endParaRPr lang="en-US" sz="3500" dirty="0">
              <a:latin typeface="Century Gothic" pitchFamily="34" charset="0"/>
            </a:endParaRPr>
          </a:p>
        </p:txBody>
      </p:sp>
      <p:sp>
        <p:nvSpPr>
          <p:cNvPr id="10" name="Rectangle 16"/>
          <p:cNvSpPr txBox="1">
            <a:spLocks noChangeArrowheads="1"/>
          </p:cNvSpPr>
          <p:nvPr/>
        </p:nvSpPr>
        <p:spPr>
          <a:xfrm>
            <a:off x="609600" y="1905000"/>
            <a:ext cx="4140200" cy="3048000"/>
          </a:xfrm>
          <a:prstGeom prst="rect">
            <a:avLst/>
          </a:prstGeom>
        </p:spPr>
        <p:txBody>
          <a:bodyPr/>
          <a:lstStyle/>
          <a:p>
            <a:pPr eaLnBrk="1" hangingPunct="1">
              <a:spcBef>
                <a:spcPct val="20000"/>
              </a:spcBef>
              <a:buClr>
                <a:srgbClr val="717171"/>
              </a:buClr>
              <a:buSzPct val="80000"/>
              <a:defRPr/>
            </a:pPr>
            <a:r>
              <a:rPr lang="en-US" sz="2000" dirty="0">
                <a:latin typeface="Century Gothic" pitchFamily="34" charset="0"/>
              </a:rPr>
              <a:t>Information and referrals </a:t>
            </a:r>
            <a:r>
              <a:rPr lang="en-US" sz="2000" dirty="0" smtClean="0">
                <a:latin typeface="Century Gothic" pitchFamily="34" charset="0"/>
              </a:rPr>
              <a:t>are provided for but not </a:t>
            </a:r>
            <a:r>
              <a:rPr lang="en-US" sz="2000" dirty="0">
                <a:latin typeface="Century Gothic" pitchFamily="34" charset="0"/>
              </a:rPr>
              <a:t>limited to:</a:t>
            </a:r>
            <a:endParaRPr lang="en-US" sz="2000" kern="0" dirty="0">
              <a:latin typeface="Century Gothic" pitchFamily="34" charset="0"/>
            </a:endParaRPr>
          </a:p>
          <a:p>
            <a:pPr marL="233363" indent="-233363" eaLnBrk="1" hangingPunct="1">
              <a:spcBef>
                <a:spcPct val="20000"/>
              </a:spcBef>
              <a:buClr>
                <a:srgbClr val="717171"/>
              </a:buClr>
              <a:buSzPct val="80000"/>
              <a:buFontTx/>
              <a:buChar char="•"/>
              <a:defRPr/>
            </a:pPr>
            <a:r>
              <a:rPr lang="en-US" sz="1600" kern="0" dirty="0" smtClean="0">
                <a:latin typeface="Century Gothic" pitchFamily="34" charset="0"/>
              </a:rPr>
              <a:t>Home </a:t>
            </a:r>
            <a:r>
              <a:rPr lang="en-US" sz="1600" kern="0" dirty="0">
                <a:latin typeface="Century Gothic" pitchFamily="34" charset="0"/>
              </a:rPr>
              <a:t>Repairs</a:t>
            </a:r>
          </a:p>
          <a:p>
            <a:pPr marL="233363" indent="-233363" eaLnBrk="1" hangingPunct="1">
              <a:spcBef>
                <a:spcPct val="20000"/>
              </a:spcBef>
              <a:buClr>
                <a:srgbClr val="717171"/>
              </a:buClr>
              <a:buSzPct val="80000"/>
              <a:buFontTx/>
              <a:buChar char="•"/>
              <a:defRPr/>
            </a:pPr>
            <a:r>
              <a:rPr lang="en-US" sz="1600" kern="0" dirty="0" smtClean="0">
                <a:latin typeface="Century Gothic" pitchFamily="34" charset="0"/>
              </a:rPr>
              <a:t>House Cleaning </a:t>
            </a:r>
            <a:r>
              <a:rPr lang="en-US" sz="1600" kern="0" dirty="0">
                <a:latin typeface="Century Gothic" pitchFamily="34" charset="0"/>
              </a:rPr>
              <a:t>Service</a:t>
            </a:r>
          </a:p>
          <a:p>
            <a:pPr marL="233363" indent="-233363" eaLnBrk="1" hangingPunct="1">
              <a:spcBef>
                <a:spcPct val="20000"/>
              </a:spcBef>
              <a:buClr>
                <a:srgbClr val="717171"/>
              </a:buClr>
              <a:buSzPct val="80000"/>
              <a:buFontTx/>
              <a:buChar char="•"/>
              <a:defRPr/>
            </a:pPr>
            <a:r>
              <a:rPr lang="en-US" sz="1600" kern="0" dirty="0" smtClean="0">
                <a:latin typeface="Century Gothic" pitchFamily="34" charset="0"/>
              </a:rPr>
              <a:t>Entertainment events</a:t>
            </a:r>
          </a:p>
          <a:p>
            <a:pPr marL="233363" indent="-233363" eaLnBrk="1" hangingPunct="1">
              <a:spcBef>
                <a:spcPct val="20000"/>
              </a:spcBef>
              <a:buClr>
                <a:srgbClr val="717171"/>
              </a:buClr>
              <a:buSzPct val="80000"/>
              <a:buFontTx/>
              <a:buChar char="•"/>
              <a:defRPr/>
            </a:pPr>
            <a:r>
              <a:rPr lang="en-US" sz="1600" kern="0" dirty="0" smtClean="0">
                <a:latin typeface="Century Gothic" pitchFamily="34" charset="0"/>
              </a:rPr>
              <a:t>Landscaping Services</a:t>
            </a:r>
          </a:p>
          <a:p>
            <a:pPr marL="233363" indent="-233363" eaLnBrk="1" hangingPunct="1">
              <a:spcBef>
                <a:spcPct val="20000"/>
              </a:spcBef>
              <a:buClr>
                <a:srgbClr val="717171"/>
              </a:buClr>
              <a:buSzPct val="80000"/>
              <a:buFontTx/>
              <a:buChar char="•"/>
              <a:defRPr/>
            </a:pPr>
            <a:r>
              <a:rPr lang="en-US" sz="1600" kern="0" dirty="0" smtClean="0">
                <a:latin typeface="Century Gothic" pitchFamily="34" charset="0"/>
              </a:rPr>
              <a:t>Ridesharing Programs</a:t>
            </a:r>
            <a:endParaRPr lang="en-US" sz="1600" kern="0" dirty="0">
              <a:latin typeface="Century Gothic" pitchFamily="34" charset="0"/>
            </a:endParaRPr>
          </a:p>
          <a:p>
            <a:pPr marL="233363" indent="-233363" eaLnBrk="1" hangingPunct="1">
              <a:spcBef>
                <a:spcPct val="20000"/>
              </a:spcBef>
              <a:buClr>
                <a:srgbClr val="717171"/>
              </a:buClr>
              <a:buSzPct val="80000"/>
              <a:buFontTx/>
              <a:buChar char="•"/>
              <a:defRPr/>
            </a:pPr>
            <a:endParaRPr lang="en-US" sz="1600" kern="0" dirty="0">
              <a:latin typeface="Century Gothic" pitchFamily="34" charset="0"/>
            </a:endParaRPr>
          </a:p>
          <a:p>
            <a:pPr eaLnBrk="1" hangingPunct="1">
              <a:spcBef>
                <a:spcPct val="20000"/>
              </a:spcBef>
              <a:buClr>
                <a:srgbClr val="717171"/>
              </a:buClr>
              <a:buSzPct val="80000"/>
              <a:defRPr/>
            </a:pPr>
            <a:endParaRPr lang="en-US" sz="1500" kern="0" dirty="0">
              <a:latin typeface="Century Gothic" pitchFamily="34" charset="0"/>
            </a:endParaRPr>
          </a:p>
          <a:p>
            <a:pPr eaLnBrk="1" hangingPunct="1">
              <a:spcBef>
                <a:spcPct val="20000"/>
              </a:spcBef>
              <a:buClr>
                <a:srgbClr val="717171"/>
              </a:buClr>
              <a:buSzPct val="80000"/>
              <a:defRPr/>
            </a:pPr>
            <a:r>
              <a:rPr lang="en-US" sz="2000" b="1" dirty="0" smtClean="0">
                <a:latin typeface="Century Gothic" pitchFamily="34" charset="0"/>
              </a:rPr>
              <a:t>ACI is </a:t>
            </a:r>
            <a:r>
              <a:rPr lang="en-US" sz="2000" b="1" dirty="0">
                <a:latin typeface="Century Gothic" pitchFamily="34" charset="0"/>
              </a:rPr>
              <a:t>here to help! </a:t>
            </a:r>
          </a:p>
          <a:p>
            <a:pPr marL="342900" indent="-342900" eaLnBrk="1" hangingPunct="1">
              <a:spcBef>
                <a:spcPct val="20000"/>
              </a:spcBef>
              <a:buClr>
                <a:srgbClr val="717171"/>
              </a:buClr>
              <a:buSzPct val="80000"/>
              <a:buFontTx/>
              <a:buChar char="•"/>
              <a:defRPr/>
            </a:pPr>
            <a:endParaRPr lang="en-US" sz="1500" kern="0"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9464" y="1938337"/>
            <a:ext cx="3030828" cy="301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56472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5" name="Picture 8" descr="e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2" name="Rectangle 2"/>
          <p:cNvSpPr>
            <a:spLocks noGrp="1" noChangeArrowheads="1"/>
          </p:cNvSpPr>
          <p:nvPr>
            <p:ph type="title"/>
          </p:nvPr>
        </p:nvSpPr>
        <p:spPr>
          <a:xfrm>
            <a:off x="685800" y="0"/>
            <a:ext cx="7319963" cy="762000"/>
          </a:xfrm>
        </p:spPr>
        <p:txBody>
          <a:bodyPr anchor="b"/>
          <a:lstStyle/>
          <a:p>
            <a:pPr eaLnBrk="1" hangingPunct="1"/>
            <a:r>
              <a:rPr lang="en-US" sz="3500" dirty="0" smtClean="0">
                <a:solidFill>
                  <a:schemeClr val="tx1"/>
                </a:solidFill>
                <a:effectLst/>
                <a:latin typeface="Century Gothic" pitchFamily="34" charset="0"/>
              </a:rPr>
              <a:t>Confidential</a:t>
            </a:r>
          </a:p>
        </p:txBody>
      </p:sp>
      <p:sp>
        <p:nvSpPr>
          <p:cNvPr id="120835" name="Rectangle 3"/>
          <p:cNvSpPr>
            <a:spLocks noGrp="1" noChangeArrowheads="1"/>
          </p:cNvSpPr>
          <p:nvPr>
            <p:ph type="body" idx="1"/>
          </p:nvPr>
        </p:nvSpPr>
        <p:spPr>
          <a:xfrm>
            <a:off x="144087" y="1600200"/>
            <a:ext cx="4419600" cy="3657600"/>
          </a:xfrm>
        </p:spPr>
        <p:txBody>
          <a:bodyPr/>
          <a:lstStyle/>
          <a:p>
            <a:pPr marL="228600" indent="-228600" eaLnBrk="1" hangingPunct="1">
              <a:spcBef>
                <a:spcPts val="0"/>
              </a:spcBef>
              <a:spcAft>
                <a:spcPts val="1200"/>
              </a:spcAft>
              <a:buClr>
                <a:schemeClr val="tx1"/>
              </a:buClr>
              <a:buFont typeface="Arial" charset="0"/>
              <a:buChar char="•"/>
            </a:pPr>
            <a:r>
              <a:rPr lang="en-US" sz="2000" dirty="0" smtClean="0">
                <a:effectLst/>
                <a:latin typeface="Century Gothic" pitchFamily="34" charset="0"/>
              </a:rPr>
              <a:t>All information provided is protected</a:t>
            </a:r>
          </a:p>
          <a:p>
            <a:pPr marL="228600" indent="-228600" eaLnBrk="1" hangingPunct="1">
              <a:spcBef>
                <a:spcPts val="0"/>
              </a:spcBef>
              <a:spcAft>
                <a:spcPts val="1200"/>
              </a:spcAft>
              <a:buClr>
                <a:schemeClr val="tx1"/>
              </a:buClr>
              <a:buFont typeface="Arial" charset="0"/>
              <a:buChar char="•"/>
            </a:pPr>
            <a:r>
              <a:rPr lang="en-US" sz="2000" dirty="0" smtClean="0">
                <a:effectLst/>
                <a:latin typeface="Century Gothic" pitchFamily="34" charset="0"/>
              </a:rPr>
              <a:t>No information gets back to the company</a:t>
            </a:r>
          </a:p>
          <a:p>
            <a:pPr marL="228600" indent="-228600" eaLnBrk="1" hangingPunct="1">
              <a:spcBef>
                <a:spcPts val="0"/>
              </a:spcBef>
              <a:spcAft>
                <a:spcPts val="1200"/>
              </a:spcAft>
              <a:buClr>
                <a:schemeClr val="tx1"/>
              </a:buClr>
              <a:buFont typeface="Arial" charset="0"/>
              <a:buChar char="•"/>
            </a:pPr>
            <a:r>
              <a:rPr lang="en-US" sz="2000" dirty="0" smtClean="0">
                <a:effectLst/>
                <a:latin typeface="Century Gothic" pitchFamily="34" charset="0"/>
              </a:rPr>
              <a:t>The utilization report has </a:t>
            </a:r>
            <a:r>
              <a:rPr lang="en-US" sz="2000" u="sng" dirty="0" smtClean="0">
                <a:effectLst/>
                <a:latin typeface="Century Gothic" pitchFamily="34" charset="0"/>
              </a:rPr>
              <a:t>no</a:t>
            </a:r>
            <a:r>
              <a:rPr lang="en-US" sz="2000" dirty="0" smtClean="0">
                <a:effectLst/>
                <a:latin typeface="Century Gothic" pitchFamily="34" charset="0"/>
              </a:rPr>
              <a:t> names on it</a:t>
            </a:r>
          </a:p>
        </p:txBody>
      </p:sp>
      <p:pic>
        <p:nvPicPr>
          <p:cNvPr id="30725" name="Picture 6" descr="C:\Users\jpatz\Downloads\PPT Images\folder confidential.jpg"/>
          <p:cNvPicPr>
            <a:picLocks noChangeAspect="1" noChangeArrowheads="1"/>
          </p:cNvPicPr>
          <p:nvPr/>
        </p:nvPicPr>
        <p:blipFill>
          <a:blip r:embed="rId4"/>
          <a:srcRect t="18123" b="10039"/>
          <a:stretch>
            <a:fillRect/>
          </a:stretch>
        </p:blipFill>
        <p:spPr bwMode="auto">
          <a:xfrm>
            <a:off x="4708452" y="1600200"/>
            <a:ext cx="3733800" cy="3657600"/>
          </a:xfrm>
          <a:prstGeom prst="rect">
            <a:avLst/>
          </a:prstGeom>
          <a:noFill/>
          <a:ln w="9525">
            <a:noFill/>
            <a:miter lim="800000"/>
            <a:headEnd/>
            <a:tailEnd/>
          </a:ln>
        </p:spPr>
      </p:pic>
    </p:spTree>
  </p:cSld>
  <p:clrMapOvr>
    <a:masterClrMapping/>
  </p:clrMapOvr>
  <p:transition advTm="27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5" name="Picture 8" descr="e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2"/>
          <p:cNvSpPr>
            <a:spLocks noGrp="1" noChangeArrowheads="1"/>
          </p:cNvSpPr>
          <p:nvPr>
            <p:ph type="title"/>
          </p:nvPr>
        </p:nvSpPr>
        <p:spPr>
          <a:xfrm>
            <a:off x="1828800" y="0"/>
            <a:ext cx="5867400" cy="762000"/>
          </a:xfrm>
        </p:spPr>
        <p:txBody>
          <a:bodyPr anchor="b"/>
          <a:lstStyle/>
          <a:p>
            <a:pPr eaLnBrk="1" hangingPunct="1"/>
            <a:r>
              <a:rPr lang="en-US" sz="3500" dirty="0" smtClean="0">
                <a:solidFill>
                  <a:schemeClr val="tx1"/>
                </a:solidFill>
                <a:effectLst/>
                <a:latin typeface="Century Gothic" pitchFamily="34" charset="0"/>
              </a:rPr>
              <a:t>EAP in Summary</a:t>
            </a:r>
          </a:p>
        </p:txBody>
      </p:sp>
      <p:sp>
        <p:nvSpPr>
          <p:cNvPr id="133123" name="Rectangle 3"/>
          <p:cNvSpPr>
            <a:spLocks noGrp="1" noChangeArrowheads="1"/>
          </p:cNvSpPr>
          <p:nvPr>
            <p:ph type="body" idx="4294967295"/>
          </p:nvPr>
        </p:nvSpPr>
        <p:spPr>
          <a:xfrm>
            <a:off x="304800" y="1600201"/>
            <a:ext cx="4800600" cy="4213225"/>
          </a:xfrm>
          <a:noFill/>
        </p:spPr>
        <p:txBody>
          <a:bodyPr/>
          <a:lstStyle/>
          <a:p>
            <a:pPr marL="228600" indent="-228600" eaLnBrk="1" hangingPunct="1">
              <a:lnSpc>
                <a:spcPts val="2400"/>
              </a:lnSpc>
              <a:spcBef>
                <a:spcPct val="0"/>
              </a:spcBef>
              <a:spcAft>
                <a:spcPts val="600"/>
              </a:spcAft>
              <a:buClr>
                <a:schemeClr val="tx1"/>
              </a:buClr>
              <a:buFont typeface="Arial" charset="0"/>
              <a:buChar char="•"/>
            </a:pPr>
            <a:r>
              <a:rPr lang="en-US" sz="2000" dirty="0" smtClean="0">
                <a:effectLst/>
                <a:latin typeface="Century Gothic" pitchFamily="34" charset="0"/>
              </a:rPr>
              <a:t>Allows you to address stress related issues early on</a:t>
            </a:r>
          </a:p>
          <a:p>
            <a:pPr marL="228600" indent="-228600" eaLnBrk="1" hangingPunct="1">
              <a:lnSpc>
                <a:spcPts val="2400"/>
              </a:lnSpc>
              <a:spcBef>
                <a:spcPct val="0"/>
              </a:spcBef>
              <a:spcAft>
                <a:spcPts val="600"/>
              </a:spcAft>
              <a:buClr>
                <a:schemeClr val="tx1"/>
              </a:buClr>
              <a:buFont typeface="Arial" charset="0"/>
              <a:buChar char="•"/>
            </a:pPr>
            <a:r>
              <a:rPr lang="en-US" sz="2000" dirty="0" smtClean="0">
                <a:effectLst/>
                <a:latin typeface="Century Gothic" pitchFamily="34" charset="0"/>
              </a:rPr>
              <a:t>Reduces the risk of you having to take time off from work </a:t>
            </a:r>
          </a:p>
          <a:p>
            <a:pPr marL="228600" indent="-228600" eaLnBrk="1" hangingPunct="1">
              <a:lnSpc>
                <a:spcPts val="2400"/>
              </a:lnSpc>
              <a:spcBef>
                <a:spcPct val="0"/>
              </a:spcBef>
              <a:spcAft>
                <a:spcPts val="600"/>
              </a:spcAft>
              <a:buClr>
                <a:schemeClr val="tx1"/>
              </a:buClr>
              <a:buFont typeface="Arial" charset="0"/>
              <a:buChar char="•"/>
            </a:pPr>
            <a:r>
              <a:rPr lang="en-US" sz="2000" dirty="0" smtClean="0">
                <a:effectLst/>
                <a:latin typeface="Century Gothic" pitchFamily="34" charset="0"/>
              </a:rPr>
              <a:t>Facilitates good mental health</a:t>
            </a:r>
          </a:p>
          <a:p>
            <a:pPr marL="228600" indent="-228600" eaLnBrk="1" hangingPunct="1">
              <a:lnSpc>
                <a:spcPts val="2400"/>
              </a:lnSpc>
              <a:spcBef>
                <a:spcPct val="0"/>
              </a:spcBef>
              <a:spcAft>
                <a:spcPts val="600"/>
              </a:spcAft>
              <a:buClr>
                <a:schemeClr val="tx1"/>
              </a:buClr>
              <a:buFont typeface="Arial" charset="0"/>
              <a:buChar char="•"/>
            </a:pPr>
            <a:r>
              <a:rPr lang="en-US" sz="2000" dirty="0" smtClean="0">
                <a:effectLst/>
                <a:latin typeface="Century Gothic" pitchFamily="34" charset="0"/>
              </a:rPr>
              <a:t>Shows that the company is committed to your overall well being</a:t>
            </a:r>
          </a:p>
        </p:txBody>
      </p:sp>
      <p:pic>
        <p:nvPicPr>
          <p:cNvPr id="6" name="Picture 7" descr="http://blog.ascentis.com/wp-content/uploads/2011/03/Happy-Employees.jpg"/>
          <p:cNvPicPr>
            <a:picLocks noChangeAspect="1" noChangeArrowheads="1"/>
          </p:cNvPicPr>
          <p:nvPr/>
        </p:nvPicPr>
        <p:blipFill>
          <a:blip r:embed="rId4"/>
          <a:srcRect/>
          <a:stretch>
            <a:fillRect/>
          </a:stretch>
        </p:blipFill>
        <p:spPr bwMode="auto">
          <a:xfrm>
            <a:off x="5334000" y="1905000"/>
            <a:ext cx="3267075" cy="3333750"/>
          </a:xfrm>
          <a:prstGeom prst="rect">
            <a:avLst/>
          </a:prstGeom>
          <a:noFill/>
          <a:ln w="9525">
            <a:noFill/>
            <a:miter lim="800000"/>
            <a:headEnd/>
            <a:tailEnd/>
          </a:ln>
        </p:spPr>
      </p:pic>
    </p:spTree>
  </p:cSld>
  <p:clrMapOvr>
    <a:masterClrMapping/>
  </p:clrMapOvr>
  <p:transition advTm="36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70" name="Picture 8" descr="e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2"/>
          <p:cNvSpPr>
            <a:spLocks noGrp="1" noChangeArrowheads="1"/>
          </p:cNvSpPr>
          <p:nvPr>
            <p:ph type="title"/>
          </p:nvPr>
        </p:nvSpPr>
        <p:spPr>
          <a:xfrm>
            <a:off x="190500" y="38100"/>
            <a:ext cx="8763000" cy="990600"/>
          </a:xfrm>
        </p:spPr>
        <p:txBody>
          <a:bodyPr/>
          <a:lstStyle/>
          <a:p>
            <a:pPr eaLnBrk="1" hangingPunct="1"/>
            <a:r>
              <a:rPr lang="en-US" sz="3500" dirty="0" smtClean="0">
                <a:solidFill>
                  <a:schemeClr val="tx1"/>
                </a:solidFill>
                <a:effectLst/>
                <a:latin typeface="Century Gothic" pitchFamily="34" charset="0"/>
              </a:rPr>
              <a:t>Employee Landing Page</a:t>
            </a:r>
          </a:p>
        </p:txBody>
      </p:sp>
      <p:sp>
        <p:nvSpPr>
          <p:cNvPr id="7" name="Rectangle 3"/>
          <p:cNvSpPr>
            <a:spLocks noGrp="1" noChangeArrowheads="1"/>
          </p:cNvSpPr>
          <p:nvPr>
            <p:ph idx="1"/>
          </p:nvPr>
        </p:nvSpPr>
        <p:spPr>
          <a:xfrm>
            <a:off x="304800" y="1600200"/>
            <a:ext cx="4572000" cy="3124200"/>
          </a:xfrm>
        </p:spPr>
        <p:txBody>
          <a:bodyPr/>
          <a:lstStyle/>
          <a:p>
            <a:pPr marL="0" indent="0" eaLnBrk="1" hangingPunct="1">
              <a:spcBef>
                <a:spcPts val="0"/>
              </a:spcBef>
              <a:spcAft>
                <a:spcPts val="1200"/>
              </a:spcAft>
              <a:buClr>
                <a:srgbClr val="717171"/>
              </a:buClr>
              <a:buFont typeface="Wingdings" pitchFamily="2" charset="2"/>
              <a:buNone/>
              <a:defRPr/>
            </a:pPr>
            <a:r>
              <a:rPr lang="en-US" sz="2000" dirty="0" smtClean="0">
                <a:effectLst/>
                <a:latin typeface="Century Gothic" pitchFamily="34" charset="0"/>
              </a:rPr>
              <a:t>Your company’s landing page gives employees a brief overview of the EAP benefits and gives you access to:</a:t>
            </a:r>
          </a:p>
          <a:p>
            <a:pPr marL="228600" indent="-228600" eaLnBrk="1" hangingPunct="1">
              <a:spcBef>
                <a:spcPts val="0"/>
              </a:spcBef>
              <a:spcAft>
                <a:spcPts val="1200"/>
              </a:spcAft>
              <a:buClr>
                <a:schemeClr val="tx1"/>
              </a:buClr>
              <a:buFont typeface="Arial" charset="0"/>
              <a:buChar char="•"/>
              <a:defRPr/>
            </a:pPr>
            <a:r>
              <a:rPr lang="en-US" sz="2000" dirty="0" smtClean="0">
                <a:effectLst/>
                <a:latin typeface="Century Gothic" pitchFamily="34" charset="0"/>
              </a:rPr>
              <a:t>Benefits summary</a:t>
            </a:r>
          </a:p>
          <a:p>
            <a:pPr marL="228600" indent="-228600" eaLnBrk="1" hangingPunct="1">
              <a:spcBef>
                <a:spcPts val="0"/>
              </a:spcBef>
              <a:spcAft>
                <a:spcPts val="1200"/>
              </a:spcAft>
              <a:buClr>
                <a:schemeClr val="tx1"/>
              </a:buClr>
              <a:buFont typeface="Arial" charset="0"/>
              <a:buChar char="•"/>
              <a:defRPr/>
            </a:pPr>
            <a:r>
              <a:rPr lang="en-US" sz="2200" dirty="0" smtClean="0">
                <a:effectLst/>
                <a:latin typeface="Century Gothic" pitchFamily="34" charset="0"/>
              </a:rPr>
              <a:t>Links to resource web portals</a:t>
            </a:r>
          </a:p>
          <a:p>
            <a:pPr marL="228600" indent="-228600" eaLnBrk="1" hangingPunct="1">
              <a:spcBef>
                <a:spcPts val="0"/>
              </a:spcBef>
              <a:spcAft>
                <a:spcPts val="1200"/>
              </a:spcAft>
              <a:buClr>
                <a:schemeClr val="tx1"/>
              </a:buClr>
              <a:buFont typeface="Arial" charset="0"/>
              <a:buChar char="•"/>
              <a:defRPr/>
            </a:pPr>
            <a:r>
              <a:rPr lang="en-US" sz="2200" dirty="0" smtClean="0">
                <a:effectLst/>
                <a:latin typeface="Century Gothic" pitchFamily="34" charset="0"/>
              </a:rPr>
              <a:t>EAP brochure &amp; announcement flyer</a:t>
            </a:r>
          </a:p>
          <a:p>
            <a:pPr marL="228600" indent="-228600" eaLnBrk="1" hangingPunct="1">
              <a:spcBef>
                <a:spcPts val="0"/>
              </a:spcBef>
              <a:spcAft>
                <a:spcPts val="1200"/>
              </a:spcAft>
              <a:buClr>
                <a:schemeClr val="tx1"/>
              </a:buClr>
              <a:buFont typeface="Arial" charset="0"/>
              <a:buChar char="•"/>
              <a:defRPr/>
            </a:pPr>
            <a:endParaRPr lang="en-US" sz="2200" dirty="0">
              <a:effectLst/>
              <a:latin typeface="Century Gothic" pitchFamily="34" charset="0"/>
            </a:endParaRPr>
          </a:p>
          <a:p>
            <a:pPr marL="228600" indent="-228600" eaLnBrk="1" hangingPunct="1">
              <a:spcBef>
                <a:spcPts val="0"/>
              </a:spcBef>
              <a:spcAft>
                <a:spcPts val="1200"/>
              </a:spcAft>
              <a:buClr>
                <a:schemeClr val="tx1"/>
              </a:buClr>
              <a:buFont typeface="Arial" charset="0"/>
              <a:buChar char="•"/>
              <a:defRPr/>
            </a:pPr>
            <a:endParaRPr lang="en-US" sz="2200" dirty="0" smtClean="0">
              <a:effectLst/>
              <a:latin typeface="Century Gothic" pitchFamily="34" charset="0"/>
            </a:endParaRPr>
          </a:p>
        </p:txBody>
      </p:sp>
      <p:sp>
        <p:nvSpPr>
          <p:cNvPr id="7173" name="Rectangle 7"/>
          <p:cNvSpPr>
            <a:spLocks noChangeArrowheads="1"/>
          </p:cNvSpPr>
          <p:nvPr/>
        </p:nvSpPr>
        <p:spPr bwMode="auto">
          <a:xfrm>
            <a:off x="381000" y="4953000"/>
            <a:ext cx="419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dirty="0" smtClean="0">
                <a:latin typeface="Century Gothic" pitchFamily="34" charset="0"/>
              </a:rPr>
              <a:t> </a:t>
            </a:r>
            <a:r>
              <a:rPr lang="en-US" u="sng" dirty="0">
                <a:latin typeface="Century Gothic" pitchFamily="34" charset="0"/>
                <a:hlinkClick r:id="rId4"/>
              </a:rPr>
              <a:t>http://cnic.acieap.com</a:t>
            </a:r>
            <a:endParaRPr lang="en-US" dirty="0">
              <a:latin typeface="Century Gothic" pitchFamily="34" charset="0"/>
            </a:endParaRPr>
          </a:p>
        </p:txBody>
      </p:sp>
      <p:pic>
        <p:nvPicPr>
          <p:cNvPr id="8"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l="12579" t="12663" r="55869" b="4651"/>
          <a:stretch>
            <a:fillRect/>
          </a:stretch>
        </p:blipFill>
        <p:spPr bwMode="auto">
          <a:xfrm>
            <a:off x="5029200" y="1790700"/>
            <a:ext cx="3621096"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07706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70" name="Picture 8" descr="e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2"/>
          <p:cNvSpPr>
            <a:spLocks noGrp="1" noChangeArrowheads="1"/>
          </p:cNvSpPr>
          <p:nvPr>
            <p:ph type="title"/>
          </p:nvPr>
        </p:nvSpPr>
        <p:spPr>
          <a:xfrm>
            <a:off x="190500" y="38100"/>
            <a:ext cx="8763000" cy="990600"/>
          </a:xfrm>
        </p:spPr>
        <p:txBody>
          <a:bodyPr/>
          <a:lstStyle/>
          <a:p>
            <a:pPr eaLnBrk="1" hangingPunct="1"/>
            <a:r>
              <a:rPr lang="en-US" sz="4000" i="1" dirty="0">
                <a:solidFill>
                  <a:schemeClr val="tx1"/>
                </a:solidFill>
                <a:effectLst/>
                <a:latin typeface="Century Gothic" pitchFamily="34" charset="0"/>
              </a:rPr>
              <a:t>Affinity™ </a:t>
            </a:r>
            <a:r>
              <a:rPr lang="en-US" sz="4000" dirty="0">
                <a:solidFill>
                  <a:schemeClr val="tx1"/>
                </a:solidFill>
                <a:effectLst/>
                <a:latin typeface="Century Gothic" pitchFamily="34" charset="0"/>
              </a:rPr>
              <a:t>Online</a:t>
            </a:r>
            <a:endParaRPr lang="en-US" sz="4000" dirty="0" smtClean="0">
              <a:solidFill>
                <a:schemeClr val="tx1"/>
              </a:solidFill>
              <a:effectLst/>
              <a:latin typeface="Century Gothic" pitchFamily="34" charset="0"/>
            </a:endParaRPr>
          </a:p>
        </p:txBody>
      </p:sp>
      <p:sp>
        <p:nvSpPr>
          <p:cNvPr id="9" name="Text Box 3"/>
          <p:cNvSpPr txBox="1">
            <a:spLocks noChangeArrowheads="1"/>
          </p:cNvSpPr>
          <p:nvPr/>
        </p:nvSpPr>
        <p:spPr bwMode="auto">
          <a:xfrm>
            <a:off x="303415" y="1115291"/>
            <a:ext cx="3581400" cy="4267200"/>
          </a:xfrm>
          <a:prstGeom prst="rect">
            <a:avLst/>
          </a:prstGeom>
          <a:noFill/>
          <a:ln w="9525">
            <a:noFill/>
            <a:miter lim="800000"/>
            <a:headEnd/>
            <a:tailEnd/>
          </a:ln>
        </p:spPr>
        <p:txBody>
          <a:bodyPr wrap="square" anchor="ctr">
            <a:noAutofit/>
          </a:bodyPr>
          <a:lstStyle/>
          <a:p>
            <a:pPr marL="228600" indent="-228600">
              <a:lnSpc>
                <a:spcPct val="90000"/>
              </a:lnSpc>
              <a:spcBef>
                <a:spcPts val="0"/>
              </a:spcBef>
              <a:spcAft>
                <a:spcPts val="1200"/>
              </a:spcAft>
              <a:buFont typeface="Arial" pitchFamily="34" charset="0"/>
              <a:buChar char="•"/>
            </a:pPr>
            <a:r>
              <a:rPr lang="en-US" sz="2400" dirty="0" smtClean="0">
                <a:latin typeface="Century Gothic" pitchFamily="34" charset="0"/>
              </a:rPr>
              <a:t>Personalized self-paced assistance</a:t>
            </a:r>
          </a:p>
          <a:p>
            <a:pPr marL="228600" indent="-228600">
              <a:lnSpc>
                <a:spcPct val="90000"/>
              </a:lnSpc>
              <a:spcBef>
                <a:spcPts val="0"/>
              </a:spcBef>
              <a:spcAft>
                <a:spcPts val="1200"/>
              </a:spcAft>
              <a:buFont typeface="Arial" pitchFamily="34" charset="0"/>
              <a:buChar char="•"/>
            </a:pPr>
            <a:r>
              <a:rPr lang="en-US" sz="2400" dirty="0" smtClean="0">
                <a:latin typeface="Century Gothic" pitchFamily="34" charset="0"/>
              </a:rPr>
              <a:t>Strategies for better and healthier living</a:t>
            </a:r>
          </a:p>
          <a:p>
            <a:pPr marL="228600" indent="-228600">
              <a:lnSpc>
                <a:spcPct val="90000"/>
              </a:lnSpc>
              <a:spcBef>
                <a:spcPts val="0"/>
              </a:spcBef>
              <a:spcAft>
                <a:spcPts val="1200"/>
              </a:spcAft>
              <a:buFont typeface="Arial" pitchFamily="34" charset="0"/>
              <a:buChar char="•"/>
            </a:pPr>
            <a:r>
              <a:rPr lang="en-US" sz="2400" dirty="0" smtClean="0">
                <a:latin typeface="Century Gothic" pitchFamily="34" charset="0"/>
              </a:rPr>
              <a:t>FREE services no matter how often accessed</a:t>
            </a:r>
            <a:endParaRPr lang="en-US" sz="2400" dirty="0">
              <a:latin typeface="Century Gothic" pitchFamily="34" charset="0"/>
            </a:endParaRPr>
          </a:p>
          <a:p>
            <a:pPr marL="228600" indent="-228600">
              <a:lnSpc>
                <a:spcPct val="90000"/>
              </a:lnSpc>
              <a:spcBef>
                <a:spcPts val="0"/>
              </a:spcBef>
              <a:spcAft>
                <a:spcPts val="1200"/>
              </a:spcAft>
              <a:buFont typeface="Arial" pitchFamily="34" charset="0"/>
              <a:buChar char="•"/>
            </a:pPr>
            <a:r>
              <a:rPr lang="en-US" sz="2400" dirty="0" smtClean="0">
                <a:latin typeface="Century Gothic" pitchFamily="34" charset="0"/>
              </a:rPr>
              <a:t>Help available 24 hours per day, seven days per week</a:t>
            </a:r>
            <a:endParaRPr lang="en-US" sz="2400" dirty="0">
              <a:latin typeface="Century Gothic" pitchFamily="34" charset="0"/>
            </a:endParaRPr>
          </a:p>
        </p:txBody>
      </p:sp>
      <p:pic>
        <p:nvPicPr>
          <p:cNvPr id="10" name="Picture 2"/>
          <p:cNvPicPr>
            <a:picLocks noChangeAspect="1" noChangeArrowheads="1"/>
          </p:cNvPicPr>
          <p:nvPr/>
        </p:nvPicPr>
        <p:blipFill>
          <a:blip r:embed="rId4"/>
          <a:stretch>
            <a:fillRect/>
          </a:stretch>
        </p:blipFill>
        <p:spPr bwMode="auto">
          <a:xfrm>
            <a:off x="4724400" y="1115291"/>
            <a:ext cx="4062472" cy="3047920"/>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11" name="Picture 2" descr="M:\70000 - Corporate Clients\ACI\71000 - ACTIVE Corporate Clients\CNIC\Training\2014\CNIC_Affinity_UserInf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0356" y="3758738"/>
            <a:ext cx="1568088" cy="1648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2966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5" descr="eap_logo"/>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7891" name="Rectangle 1"/>
          <p:cNvSpPr>
            <a:spLocks noChangeArrowheads="1"/>
          </p:cNvSpPr>
          <p:nvPr/>
        </p:nvSpPr>
        <p:spPr bwMode="auto">
          <a:xfrm>
            <a:off x="3429000" y="381000"/>
            <a:ext cx="5105400" cy="1631216"/>
          </a:xfrm>
          <a:prstGeom prst="rect">
            <a:avLst/>
          </a:prstGeom>
          <a:noFill/>
          <a:ln w="9525">
            <a:noFill/>
            <a:miter lim="800000"/>
            <a:headEnd/>
            <a:tailEnd/>
          </a:ln>
        </p:spPr>
        <p:txBody>
          <a:bodyPr>
            <a:spAutoFit/>
          </a:bodyPr>
          <a:lstStyle/>
          <a:p>
            <a:pPr algn="ctr">
              <a:spcBef>
                <a:spcPct val="50000"/>
              </a:spcBef>
            </a:pPr>
            <a:r>
              <a:rPr lang="en-US" sz="2000" dirty="0"/>
              <a:t>Do you need someone to talk to? </a:t>
            </a:r>
            <a:endParaRPr lang="en-US" sz="2000" dirty="0" smtClean="0"/>
          </a:p>
          <a:p>
            <a:pPr algn="ctr">
              <a:spcBef>
                <a:spcPct val="50000"/>
              </a:spcBef>
            </a:pPr>
            <a:r>
              <a:rPr lang="en-US" sz="2000" dirty="0" smtClean="0"/>
              <a:t>Talk </a:t>
            </a:r>
            <a:r>
              <a:rPr lang="en-US" sz="2000" dirty="0"/>
              <a:t>to us!</a:t>
            </a:r>
          </a:p>
          <a:p>
            <a:pPr algn="ctr">
              <a:spcBef>
                <a:spcPct val="50000"/>
              </a:spcBef>
            </a:pPr>
            <a:r>
              <a:rPr lang="en-US" sz="2000" dirty="0"/>
              <a:t>Multiple resources are available at your fingertips… </a:t>
            </a:r>
            <a:endParaRPr lang="en-US" sz="2000" b="1" dirty="0"/>
          </a:p>
        </p:txBody>
      </p:sp>
      <p:sp>
        <p:nvSpPr>
          <p:cNvPr id="37892" name="Rectangle 4"/>
          <p:cNvSpPr>
            <a:spLocks noChangeArrowheads="1"/>
          </p:cNvSpPr>
          <p:nvPr/>
        </p:nvSpPr>
        <p:spPr bwMode="auto">
          <a:xfrm>
            <a:off x="1143000" y="4038600"/>
            <a:ext cx="7010400" cy="1323439"/>
          </a:xfrm>
          <a:prstGeom prst="rect">
            <a:avLst/>
          </a:prstGeom>
          <a:noFill/>
          <a:ln w="9525">
            <a:noFill/>
            <a:miter lim="800000"/>
            <a:headEnd/>
            <a:tailEnd/>
          </a:ln>
        </p:spPr>
        <p:txBody>
          <a:bodyPr>
            <a:spAutoFit/>
          </a:bodyPr>
          <a:lstStyle/>
          <a:p>
            <a:pPr algn="ctr">
              <a:buClr>
                <a:srgbClr val="717171"/>
              </a:buClr>
            </a:pPr>
            <a:r>
              <a:rPr lang="en-US" sz="2000" b="1" dirty="0" smtClean="0"/>
              <a:t>Employee </a:t>
            </a:r>
            <a:r>
              <a:rPr lang="en-US" sz="2000" b="1" dirty="0"/>
              <a:t>link:</a:t>
            </a:r>
          </a:p>
          <a:p>
            <a:pPr algn="ctr">
              <a:buClr>
                <a:srgbClr val="717171"/>
              </a:buClr>
            </a:pPr>
            <a:r>
              <a:rPr lang="en-US" sz="2000" dirty="0">
                <a:hlinkClick r:id="rId4"/>
              </a:rPr>
              <a:t>http://</a:t>
            </a:r>
            <a:r>
              <a:rPr lang="en-US" sz="2000" dirty="0" smtClean="0">
                <a:hlinkClick r:id="rId4"/>
              </a:rPr>
              <a:t>cnic.acieap.com</a:t>
            </a:r>
            <a:endParaRPr lang="en-US" sz="2000" dirty="0" smtClean="0"/>
          </a:p>
          <a:p>
            <a:pPr algn="ctr">
              <a:buClr>
                <a:srgbClr val="717171"/>
              </a:buClr>
            </a:pPr>
            <a:r>
              <a:rPr lang="en-US" sz="2000" b="1" dirty="0" smtClean="0"/>
              <a:t>Email</a:t>
            </a:r>
            <a:r>
              <a:rPr lang="en-US" sz="2000" b="1" dirty="0"/>
              <a:t>:  </a:t>
            </a:r>
            <a:r>
              <a:rPr lang="en-US" sz="2000" dirty="0">
                <a:hlinkClick r:id="rId5"/>
              </a:rPr>
              <a:t>eapinfo@acieap.com</a:t>
            </a:r>
            <a:endParaRPr lang="en-US" sz="2000" dirty="0"/>
          </a:p>
          <a:p>
            <a:pPr algn="ctr">
              <a:buClr>
                <a:srgbClr val="717171"/>
              </a:buClr>
            </a:pPr>
            <a:r>
              <a:rPr lang="en-US" sz="2000" b="1" dirty="0"/>
              <a:t>Call:  800.932.0034</a:t>
            </a:r>
          </a:p>
        </p:txBody>
      </p:sp>
    </p:spTree>
  </p:cSld>
  <p:clrMapOvr>
    <a:masterClrMapping/>
  </p:clrMapOvr>
  <p:transition advTm="31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8" descr="e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24"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Rectangle 2"/>
          <p:cNvSpPr>
            <a:spLocks noGrp="1" noChangeArrowheads="1"/>
          </p:cNvSpPr>
          <p:nvPr>
            <p:ph type="title"/>
          </p:nvPr>
        </p:nvSpPr>
        <p:spPr>
          <a:xfrm>
            <a:off x="1066800" y="13855"/>
            <a:ext cx="7315200" cy="762000"/>
          </a:xfrm>
        </p:spPr>
        <p:txBody>
          <a:bodyPr anchor="b"/>
          <a:lstStyle/>
          <a:p>
            <a:pPr eaLnBrk="1" hangingPunct="1"/>
            <a:r>
              <a:rPr lang="en-US" sz="3500" dirty="0" smtClean="0">
                <a:solidFill>
                  <a:schemeClr val="tx1"/>
                </a:solidFill>
                <a:effectLst/>
                <a:latin typeface="Century Gothic" pitchFamily="34" charset="0"/>
              </a:rPr>
              <a:t>Purpose &amp; Objectives</a:t>
            </a:r>
          </a:p>
        </p:txBody>
      </p:sp>
      <p:sp>
        <p:nvSpPr>
          <p:cNvPr id="16388" name="Rectangle 3"/>
          <p:cNvSpPr>
            <a:spLocks noGrp="1" noChangeArrowheads="1"/>
          </p:cNvSpPr>
          <p:nvPr>
            <p:ph type="body" idx="1"/>
          </p:nvPr>
        </p:nvSpPr>
        <p:spPr>
          <a:xfrm>
            <a:off x="381000" y="2013816"/>
            <a:ext cx="3276600" cy="2646218"/>
          </a:xfrm>
        </p:spPr>
        <p:txBody>
          <a:bodyPr/>
          <a:lstStyle/>
          <a:p>
            <a:pPr marL="0" indent="0">
              <a:spcBef>
                <a:spcPct val="50000"/>
              </a:spcBef>
              <a:buClr>
                <a:srgbClr val="717171"/>
              </a:buClr>
              <a:buSzTx/>
              <a:buNone/>
            </a:pPr>
            <a:r>
              <a:rPr lang="en-US" sz="2000" dirty="0" smtClean="0">
                <a:effectLst/>
                <a:latin typeface="Century Gothic" pitchFamily="34" charset="0"/>
              </a:rPr>
              <a:t>This orientation is designed to help you:</a:t>
            </a:r>
          </a:p>
          <a:p>
            <a:pPr marL="228600" indent="-228600" eaLnBrk="1" hangingPunct="1">
              <a:lnSpc>
                <a:spcPct val="90000"/>
              </a:lnSpc>
              <a:spcBef>
                <a:spcPct val="70000"/>
              </a:spcBef>
              <a:buClr>
                <a:schemeClr val="tx1"/>
              </a:buClr>
              <a:buSzTx/>
              <a:buFont typeface="Arial" charset="0"/>
              <a:buChar char="•"/>
            </a:pPr>
            <a:r>
              <a:rPr lang="en-US" sz="2000" dirty="0" smtClean="0">
                <a:effectLst/>
                <a:latin typeface="Century Gothic" pitchFamily="34" charset="0"/>
              </a:rPr>
              <a:t>Better understand your Employee Assistance Program (EAP)</a:t>
            </a:r>
          </a:p>
          <a:p>
            <a:pPr marL="228600" indent="-228600" eaLnBrk="1" hangingPunct="1">
              <a:lnSpc>
                <a:spcPct val="90000"/>
              </a:lnSpc>
              <a:spcBef>
                <a:spcPct val="55000"/>
              </a:spcBef>
              <a:buClr>
                <a:schemeClr val="tx1"/>
              </a:buClr>
              <a:buSzTx/>
              <a:buFont typeface="Arial" charset="0"/>
              <a:buChar char="•"/>
            </a:pPr>
            <a:r>
              <a:rPr lang="en-US" sz="2000" dirty="0" smtClean="0">
                <a:effectLst/>
                <a:latin typeface="Century Gothic" pitchFamily="34" charset="0"/>
              </a:rPr>
              <a:t>How &amp; When to access your EAP Benefits</a:t>
            </a:r>
          </a:p>
        </p:txBody>
      </p:sp>
      <p:pic>
        <p:nvPicPr>
          <p:cNvPr id="48130" name="Picture 2" descr="http://www.appletreeanswers.com/blog/wp-content/uploads/generation-y-employees.bmp"/>
          <p:cNvPicPr>
            <a:picLocks noChangeAspect="1" noChangeArrowheads="1"/>
          </p:cNvPicPr>
          <p:nvPr/>
        </p:nvPicPr>
        <p:blipFill>
          <a:blip r:embed="rId4"/>
          <a:srcRect/>
          <a:stretch>
            <a:fillRect/>
          </a:stretch>
        </p:blipFill>
        <p:spPr bwMode="auto">
          <a:xfrm>
            <a:off x="4267200" y="1905000"/>
            <a:ext cx="4048125" cy="2686051"/>
          </a:xfrm>
          <a:prstGeom prst="rect">
            <a:avLst/>
          </a:prstGeom>
          <a:noFill/>
        </p:spPr>
      </p:pic>
    </p:spTree>
  </p:cSld>
  <p:clrMapOvr>
    <a:masterClrMapping/>
  </p:clrMapOvr>
  <p:transition advTm="25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8" descr="e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Rectangle 2"/>
          <p:cNvSpPr>
            <a:spLocks noGrp="1" noChangeArrowheads="1"/>
          </p:cNvSpPr>
          <p:nvPr>
            <p:ph type="title"/>
          </p:nvPr>
        </p:nvSpPr>
        <p:spPr>
          <a:xfrm>
            <a:off x="914400" y="0"/>
            <a:ext cx="7315200" cy="762000"/>
          </a:xfrm>
        </p:spPr>
        <p:txBody>
          <a:bodyPr anchor="b"/>
          <a:lstStyle/>
          <a:p>
            <a:pPr eaLnBrk="1" hangingPunct="1"/>
            <a:r>
              <a:rPr lang="en-US" sz="3500" dirty="0" smtClean="0">
                <a:solidFill>
                  <a:schemeClr val="tx1"/>
                </a:solidFill>
                <a:effectLst/>
                <a:latin typeface="Century Gothic" pitchFamily="34" charset="0"/>
              </a:rPr>
              <a:t>Why use the EAP?</a:t>
            </a:r>
          </a:p>
        </p:txBody>
      </p:sp>
      <p:pic>
        <p:nvPicPr>
          <p:cNvPr id="6"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71600"/>
            <a:ext cx="9144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p:cNvSpPr>
            <a:spLocks noGrp="1" noChangeArrowheads="1"/>
          </p:cNvSpPr>
          <p:nvPr>
            <p:ph type="body" sz="half" idx="1"/>
          </p:nvPr>
        </p:nvSpPr>
        <p:spPr>
          <a:xfrm>
            <a:off x="381000" y="1375756"/>
            <a:ext cx="3657600" cy="3657600"/>
          </a:xfrm>
        </p:spPr>
        <p:txBody>
          <a:bodyPr/>
          <a:lstStyle/>
          <a:p>
            <a:pPr marL="228600" indent="-228600" algn="ctr" eaLnBrk="1" hangingPunct="1">
              <a:lnSpc>
                <a:spcPct val="90000"/>
              </a:lnSpc>
              <a:spcAft>
                <a:spcPct val="45000"/>
              </a:spcAft>
              <a:buClr>
                <a:srgbClr val="717171"/>
              </a:buClr>
              <a:buNone/>
            </a:pPr>
            <a:r>
              <a:rPr lang="en-US" sz="2000" b="1" u="sng" dirty="0" smtClean="0">
                <a:effectLst/>
                <a:latin typeface="Century Gothic" pitchFamily="34" charset="0"/>
              </a:rPr>
              <a:t>Mental Health</a:t>
            </a:r>
          </a:p>
          <a:p>
            <a:pPr marL="228600" indent="-228600" eaLnBrk="1" hangingPunct="1">
              <a:lnSpc>
                <a:spcPct val="90000"/>
              </a:lnSpc>
              <a:spcAft>
                <a:spcPct val="45000"/>
              </a:spcAft>
              <a:buClr>
                <a:schemeClr val="tx1"/>
              </a:buClr>
              <a:buFont typeface="Arial" charset="0"/>
              <a:buChar char="•"/>
            </a:pPr>
            <a:r>
              <a:rPr lang="en-US" sz="2000" dirty="0" smtClean="0">
                <a:effectLst/>
                <a:latin typeface="Century Gothic" pitchFamily="34" charset="0"/>
              </a:rPr>
              <a:t>Marriage &amp; family conflicts</a:t>
            </a:r>
          </a:p>
          <a:p>
            <a:pPr marL="228600" indent="-228600" eaLnBrk="1" hangingPunct="1">
              <a:lnSpc>
                <a:spcPct val="90000"/>
              </a:lnSpc>
              <a:spcAft>
                <a:spcPct val="45000"/>
              </a:spcAft>
              <a:buClr>
                <a:schemeClr val="tx1"/>
              </a:buClr>
              <a:buFont typeface="Arial" charset="0"/>
              <a:buChar char="•"/>
            </a:pPr>
            <a:r>
              <a:rPr lang="en-US" sz="2000" dirty="0" smtClean="0">
                <a:effectLst/>
                <a:latin typeface="Century Gothic" pitchFamily="34" charset="0"/>
              </a:rPr>
              <a:t>Substance abuse</a:t>
            </a:r>
          </a:p>
          <a:p>
            <a:pPr marL="228600" indent="-228600" eaLnBrk="1" hangingPunct="1">
              <a:lnSpc>
                <a:spcPct val="90000"/>
              </a:lnSpc>
              <a:spcAft>
                <a:spcPct val="45000"/>
              </a:spcAft>
              <a:buClr>
                <a:schemeClr val="tx1"/>
              </a:buClr>
              <a:buFont typeface="Arial" charset="0"/>
              <a:buChar char="•"/>
            </a:pPr>
            <a:r>
              <a:rPr lang="en-US" sz="2000" dirty="0" smtClean="0">
                <a:effectLst/>
                <a:latin typeface="Century Gothic" pitchFamily="34" charset="0"/>
              </a:rPr>
              <a:t>Stress management</a:t>
            </a:r>
          </a:p>
          <a:p>
            <a:pPr marL="228600" indent="-228600" eaLnBrk="1" hangingPunct="1">
              <a:lnSpc>
                <a:spcPct val="90000"/>
              </a:lnSpc>
              <a:spcAft>
                <a:spcPct val="45000"/>
              </a:spcAft>
              <a:buClr>
                <a:schemeClr val="tx1"/>
              </a:buClr>
              <a:buFont typeface="Arial" charset="0"/>
              <a:buChar char="•"/>
            </a:pPr>
            <a:r>
              <a:rPr lang="en-US" sz="2000" dirty="0" smtClean="0">
                <a:effectLst/>
                <a:latin typeface="Century Gothic" pitchFamily="34" charset="0"/>
              </a:rPr>
              <a:t>Emotional challenges</a:t>
            </a:r>
          </a:p>
          <a:p>
            <a:pPr marL="228600" indent="-228600" eaLnBrk="1" hangingPunct="1">
              <a:lnSpc>
                <a:spcPct val="90000"/>
              </a:lnSpc>
              <a:spcAft>
                <a:spcPct val="45000"/>
              </a:spcAft>
              <a:buClr>
                <a:schemeClr val="tx1"/>
              </a:buClr>
              <a:buFont typeface="Arial" charset="0"/>
              <a:buChar char="•"/>
            </a:pPr>
            <a:r>
              <a:rPr lang="en-US" sz="2000" dirty="0" smtClean="0">
                <a:effectLst/>
                <a:latin typeface="Century Gothic" pitchFamily="34" charset="0"/>
              </a:rPr>
              <a:t>Health concerns</a:t>
            </a:r>
          </a:p>
          <a:p>
            <a:pPr marL="228600" indent="-228600" eaLnBrk="1" hangingPunct="1">
              <a:lnSpc>
                <a:spcPct val="90000"/>
              </a:lnSpc>
              <a:spcAft>
                <a:spcPct val="45000"/>
              </a:spcAft>
              <a:buClr>
                <a:schemeClr val="tx1"/>
              </a:buClr>
              <a:buFont typeface="Arial" charset="0"/>
              <a:buChar char="•"/>
            </a:pPr>
            <a:r>
              <a:rPr lang="en-US" sz="2000" dirty="0" smtClean="0">
                <a:effectLst/>
                <a:latin typeface="Century Gothic" pitchFamily="34" charset="0"/>
              </a:rPr>
              <a:t>Grief and loss</a:t>
            </a:r>
          </a:p>
        </p:txBody>
      </p:sp>
      <p:sp>
        <p:nvSpPr>
          <p:cNvPr id="18436" name="Rectangle 4"/>
          <p:cNvSpPr>
            <a:spLocks noGrp="1" noChangeArrowheads="1"/>
          </p:cNvSpPr>
          <p:nvPr>
            <p:ph type="body" sz="half" idx="2"/>
          </p:nvPr>
        </p:nvSpPr>
        <p:spPr>
          <a:xfrm>
            <a:off x="4267200" y="1371600"/>
            <a:ext cx="3657600" cy="3657600"/>
          </a:xfrm>
        </p:spPr>
        <p:txBody>
          <a:bodyPr/>
          <a:lstStyle/>
          <a:p>
            <a:pPr marL="228600" indent="-228600" algn="ctr" eaLnBrk="1" hangingPunct="1">
              <a:spcAft>
                <a:spcPct val="45000"/>
              </a:spcAft>
              <a:buClr>
                <a:srgbClr val="717171"/>
              </a:buClr>
              <a:buNone/>
            </a:pPr>
            <a:r>
              <a:rPr lang="en-US" sz="2000" b="1" u="sng" dirty="0" smtClean="0">
                <a:effectLst/>
                <a:latin typeface="Century Gothic" pitchFamily="34" charset="0"/>
              </a:rPr>
              <a:t>Work/Life</a:t>
            </a:r>
          </a:p>
          <a:p>
            <a:pPr marL="228600" indent="-228600" eaLnBrk="1" hangingPunct="1">
              <a:spcAft>
                <a:spcPct val="45000"/>
              </a:spcAft>
              <a:buClr>
                <a:schemeClr val="tx1"/>
              </a:buClr>
              <a:buFont typeface="Arial" charset="0"/>
              <a:buChar char="•"/>
            </a:pPr>
            <a:r>
              <a:rPr lang="en-US" sz="2000" dirty="0" smtClean="0">
                <a:effectLst/>
                <a:latin typeface="Century Gothic" pitchFamily="34" charset="0"/>
              </a:rPr>
              <a:t>Childcare Referrals</a:t>
            </a:r>
          </a:p>
          <a:p>
            <a:pPr marL="228600" indent="-228600" eaLnBrk="1" hangingPunct="1">
              <a:spcAft>
                <a:spcPct val="45000"/>
              </a:spcAft>
              <a:buClr>
                <a:schemeClr val="tx1"/>
              </a:buClr>
              <a:buFont typeface="Arial" charset="0"/>
              <a:buChar char="•"/>
            </a:pPr>
            <a:r>
              <a:rPr lang="en-US" sz="2000" dirty="0" smtClean="0">
                <a:effectLst/>
                <a:latin typeface="Century Gothic" pitchFamily="34" charset="0"/>
              </a:rPr>
              <a:t>Eldercare Referrals</a:t>
            </a:r>
          </a:p>
          <a:p>
            <a:pPr marL="228600" indent="-228600" eaLnBrk="1" hangingPunct="1">
              <a:spcAft>
                <a:spcPct val="45000"/>
              </a:spcAft>
              <a:buClr>
                <a:schemeClr val="tx1"/>
              </a:buClr>
              <a:buFont typeface="Arial" charset="0"/>
              <a:buChar char="•"/>
            </a:pPr>
            <a:r>
              <a:rPr lang="en-US" sz="2000" dirty="0" smtClean="0">
                <a:effectLst/>
                <a:latin typeface="Century Gothic" pitchFamily="34" charset="0"/>
              </a:rPr>
              <a:t>Legal Consultation</a:t>
            </a:r>
          </a:p>
          <a:p>
            <a:pPr marL="228600" indent="-228600" eaLnBrk="1" hangingPunct="1">
              <a:spcAft>
                <a:spcPct val="45000"/>
              </a:spcAft>
              <a:buClr>
                <a:schemeClr val="tx1"/>
              </a:buClr>
              <a:buFont typeface="Arial" charset="0"/>
              <a:buChar char="•"/>
            </a:pPr>
            <a:r>
              <a:rPr lang="en-US" sz="2000" dirty="0" smtClean="0">
                <a:effectLst/>
                <a:latin typeface="Century Gothic" pitchFamily="34" charset="0"/>
              </a:rPr>
              <a:t>Financial Consultation</a:t>
            </a:r>
          </a:p>
        </p:txBody>
      </p:sp>
    </p:spTree>
  </p:cSld>
  <p:clrMapOvr>
    <a:masterClrMapping/>
  </p:clrMapOvr>
  <p:transition advTm="76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6" name="Picture 8" descr="e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2"/>
          <p:cNvSpPr>
            <a:spLocks noGrp="1" noChangeArrowheads="1"/>
          </p:cNvSpPr>
          <p:nvPr>
            <p:ph type="title"/>
          </p:nvPr>
        </p:nvSpPr>
        <p:spPr>
          <a:xfrm>
            <a:off x="926869" y="0"/>
            <a:ext cx="7315200" cy="762000"/>
          </a:xfrm>
        </p:spPr>
        <p:txBody>
          <a:bodyPr anchor="b"/>
          <a:lstStyle/>
          <a:p>
            <a:pPr eaLnBrk="1" hangingPunct="1"/>
            <a:r>
              <a:rPr lang="en-US" sz="3500" dirty="0" smtClean="0">
                <a:solidFill>
                  <a:schemeClr val="tx1"/>
                </a:solidFill>
                <a:effectLst/>
                <a:latin typeface="Century Gothic" pitchFamily="34" charset="0"/>
              </a:rPr>
              <a:t>EAP Sessions</a:t>
            </a:r>
          </a:p>
        </p:txBody>
      </p:sp>
      <p:sp>
        <p:nvSpPr>
          <p:cNvPr id="117763" name="Rectangle 3"/>
          <p:cNvSpPr>
            <a:spLocks noGrp="1" noChangeArrowheads="1"/>
          </p:cNvSpPr>
          <p:nvPr>
            <p:ph type="body" idx="1"/>
          </p:nvPr>
        </p:nvSpPr>
        <p:spPr>
          <a:xfrm>
            <a:off x="457200" y="1600200"/>
            <a:ext cx="4419600" cy="4219575"/>
          </a:xfrm>
        </p:spPr>
        <p:txBody>
          <a:bodyPr/>
          <a:lstStyle/>
          <a:p>
            <a:pPr marL="0" indent="0" eaLnBrk="1" hangingPunct="1">
              <a:spcBef>
                <a:spcPts val="0"/>
              </a:spcBef>
              <a:spcAft>
                <a:spcPts val="1200"/>
              </a:spcAft>
              <a:buClr>
                <a:srgbClr val="717171"/>
              </a:buClr>
              <a:buFont typeface="Wingdings" pitchFamily="2" charset="2"/>
              <a:buNone/>
              <a:defRPr/>
            </a:pPr>
            <a:r>
              <a:rPr lang="en-US" sz="2000" dirty="0" smtClean="0">
                <a:effectLst/>
                <a:latin typeface="Century Gothic" pitchFamily="34" charset="0"/>
              </a:rPr>
              <a:t>Employees and Family members are authorized for:</a:t>
            </a:r>
          </a:p>
          <a:p>
            <a:pPr marL="228600" indent="-228600" eaLnBrk="1" hangingPunct="1">
              <a:spcBef>
                <a:spcPts val="0"/>
              </a:spcBef>
              <a:spcAft>
                <a:spcPts val="1200"/>
              </a:spcAft>
              <a:buClr>
                <a:schemeClr val="tx1"/>
              </a:buClr>
              <a:buFont typeface="Arial" charset="0"/>
              <a:buChar char="•"/>
              <a:defRPr/>
            </a:pPr>
            <a:r>
              <a:rPr lang="en-US" sz="2000" dirty="0" smtClean="0">
                <a:effectLst/>
                <a:latin typeface="Century Gothic" pitchFamily="34" charset="0"/>
              </a:rPr>
              <a:t>5 sessions per issue are provided by your employer</a:t>
            </a:r>
          </a:p>
          <a:p>
            <a:pPr marL="228600" indent="-228600" eaLnBrk="1" hangingPunct="1">
              <a:spcBef>
                <a:spcPts val="0"/>
              </a:spcBef>
              <a:spcAft>
                <a:spcPts val="1200"/>
              </a:spcAft>
              <a:buClr>
                <a:schemeClr val="tx1"/>
              </a:buClr>
              <a:buFont typeface="Arial" charset="0"/>
              <a:buChar char="•"/>
              <a:defRPr/>
            </a:pPr>
            <a:r>
              <a:rPr lang="en-US" sz="2000" dirty="0" smtClean="0">
                <a:effectLst/>
                <a:latin typeface="Century Gothic" pitchFamily="34" charset="0"/>
              </a:rPr>
              <a:t>EAP is a short-term approach for</a:t>
            </a:r>
          </a:p>
          <a:p>
            <a:pPr marL="628650" lvl="1" indent="-228600" eaLnBrk="1" hangingPunct="1">
              <a:spcBef>
                <a:spcPts val="0"/>
              </a:spcBef>
              <a:spcAft>
                <a:spcPts val="1200"/>
              </a:spcAft>
              <a:buClr>
                <a:schemeClr val="tx1"/>
              </a:buClr>
              <a:buFont typeface="Arial" charset="0"/>
              <a:buChar char="•"/>
              <a:defRPr/>
            </a:pPr>
            <a:r>
              <a:rPr lang="en-US" sz="2000" dirty="0" smtClean="0">
                <a:effectLst/>
                <a:latin typeface="Century Gothic" pitchFamily="34" charset="0"/>
              </a:rPr>
              <a:t>assessment, </a:t>
            </a:r>
          </a:p>
          <a:p>
            <a:pPr marL="628650" lvl="1" indent="-228600" eaLnBrk="1" hangingPunct="1">
              <a:spcBef>
                <a:spcPts val="0"/>
              </a:spcBef>
              <a:spcAft>
                <a:spcPts val="1200"/>
              </a:spcAft>
              <a:buClr>
                <a:schemeClr val="tx1"/>
              </a:buClr>
              <a:buFont typeface="Arial" charset="0"/>
              <a:buChar char="•"/>
              <a:defRPr/>
            </a:pPr>
            <a:r>
              <a:rPr lang="en-US" sz="2000" dirty="0" smtClean="0">
                <a:effectLst/>
                <a:latin typeface="Century Gothic" pitchFamily="34" charset="0"/>
              </a:rPr>
              <a:t>diagnosis, referral, and/or </a:t>
            </a:r>
          </a:p>
          <a:p>
            <a:pPr marL="628650" lvl="1" indent="-228600" eaLnBrk="1" hangingPunct="1">
              <a:spcBef>
                <a:spcPts val="0"/>
              </a:spcBef>
              <a:spcAft>
                <a:spcPts val="1200"/>
              </a:spcAft>
              <a:buClr>
                <a:schemeClr val="tx1"/>
              </a:buClr>
              <a:buFont typeface="Arial" charset="0"/>
              <a:buChar char="•"/>
              <a:defRPr/>
            </a:pPr>
            <a:r>
              <a:rPr lang="en-US" sz="2000" dirty="0" smtClean="0">
                <a:effectLst/>
                <a:latin typeface="Century Gothic" pitchFamily="34" charset="0"/>
              </a:rPr>
              <a:t>short term problem resolution</a:t>
            </a:r>
            <a:endParaRPr lang="en-US" sz="2400" dirty="0" smtClean="0">
              <a:effectLst/>
              <a:latin typeface="Century Gothic" pitchFamily="34" charset="0"/>
            </a:endParaRPr>
          </a:p>
        </p:txBody>
      </p:sp>
      <p:pic>
        <p:nvPicPr>
          <p:cNvPr id="41986" name="Picture 2" descr="http://images.businessweek.com/ss/08/04/0414_mentoring/image/intro.jpg"/>
          <p:cNvPicPr>
            <a:picLocks noChangeAspect="1" noChangeArrowheads="1"/>
          </p:cNvPicPr>
          <p:nvPr/>
        </p:nvPicPr>
        <p:blipFill>
          <a:blip r:embed="rId4"/>
          <a:srcRect/>
          <a:stretch>
            <a:fillRect/>
          </a:stretch>
        </p:blipFill>
        <p:spPr bwMode="auto">
          <a:xfrm>
            <a:off x="5105400" y="1524000"/>
            <a:ext cx="2867025" cy="3810000"/>
          </a:xfrm>
          <a:prstGeom prst="rect">
            <a:avLst/>
          </a:prstGeom>
          <a:noFill/>
        </p:spPr>
      </p:pic>
    </p:spTree>
  </p:cSld>
  <p:clrMapOvr>
    <a:masterClrMapping/>
  </p:clrMapOvr>
  <p:transition advTm="74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5" name="Picture 8" descr="e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Rectangle 2"/>
          <p:cNvSpPr>
            <a:spLocks noGrp="1" noChangeArrowheads="1"/>
          </p:cNvSpPr>
          <p:nvPr>
            <p:ph type="title"/>
          </p:nvPr>
        </p:nvSpPr>
        <p:spPr>
          <a:xfrm>
            <a:off x="889000" y="0"/>
            <a:ext cx="7315200" cy="762000"/>
          </a:xfrm>
        </p:spPr>
        <p:txBody>
          <a:bodyPr anchor="b"/>
          <a:lstStyle/>
          <a:p>
            <a:pPr eaLnBrk="1" hangingPunct="1"/>
            <a:r>
              <a:rPr lang="en-US" sz="3500" dirty="0" smtClean="0">
                <a:solidFill>
                  <a:schemeClr val="tx1"/>
                </a:solidFill>
                <a:effectLst/>
                <a:latin typeface="Century Gothic" pitchFamily="34" charset="0"/>
              </a:rPr>
              <a:t>24 Hours</a:t>
            </a:r>
          </a:p>
        </p:txBody>
      </p:sp>
      <p:pic>
        <p:nvPicPr>
          <p:cNvPr id="19461" name="Picture 6" descr="C:\Users\jpatz\Downloads\PPT Images\clock.jpg"/>
          <p:cNvPicPr>
            <a:picLocks noChangeAspect="1" noChangeArrowheads="1"/>
          </p:cNvPicPr>
          <p:nvPr/>
        </p:nvPicPr>
        <p:blipFill>
          <a:blip r:embed="rId4"/>
          <a:srcRect l="694" t="843"/>
          <a:stretch>
            <a:fillRect/>
          </a:stretch>
        </p:blipFill>
        <p:spPr bwMode="auto">
          <a:xfrm>
            <a:off x="5257800" y="1935956"/>
            <a:ext cx="3632200" cy="2986088"/>
          </a:xfrm>
          <a:prstGeom prst="rect">
            <a:avLst/>
          </a:prstGeom>
          <a:noFill/>
          <a:ln w="9525">
            <a:noFill/>
            <a:miter lim="800000"/>
            <a:headEnd/>
            <a:tailEnd/>
          </a:ln>
        </p:spPr>
      </p:pic>
      <p:sp>
        <p:nvSpPr>
          <p:cNvPr id="7" name="Rectangle 3"/>
          <p:cNvSpPr txBox="1">
            <a:spLocks noChangeArrowheads="1"/>
          </p:cNvSpPr>
          <p:nvPr/>
        </p:nvSpPr>
        <p:spPr bwMode="auto">
          <a:xfrm>
            <a:off x="152400" y="1066800"/>
            <a:ext cx="4648200"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C0C0C0"/>
                  </a:outerShdw>
                </a:effectLst>
                <a:latin typeface="+mn-lt"/>
              </a:defRPr>
            </a:lvl9pPr>
          </a:lstStyle>
          <a:p>
            <a:pPr marL="228600" indent="-228600" eaLnBrk="1" hangingPunct="1">
              <a:spcAft>
                <a:spcPct val="45000"/>
              </a:spcAft>
              <a:buClr>
                <a:srgbClr val="717171"/>
              </a:buClr>
              <a:buSzTx/>
              <a:buFont typeface="Arial" charset="0"/>
              <a:buChar char="•"/>
            </a:pPr>
            <a:r>
              <a:rPr lang="en-US" sz="2000" dirty="0" smtClean="0">
                <a:effectLst/>
                <a:latin typeface="Century Gothic" pitchFamily="34" charset="0"/>
              </a:rPr>
              <a:t>Licensed mental health professionals are always available for after-hours calls. </a:t>
            </a:r>
          </a:p>
          <a:p>
            <a:pPr marL="228600" indent="-228600" eaLnBrk="1" hangingPunct="1">
              <a:spcAft>
                <a:spcPct val="45000"/>
              </a:spcAft>
              <a:buClr>
                <a:srgbClr val="717171"/>
              </a:buClr>
              <a:buSzTx/>
              <a:buFont typeface="Arial" charset="0"/>
              <a:buChar char="•"/>
            </a:pPr>
            <a:r>
              <a:rPr lang="en-US" sz="2000" dirty="0" smtClean="0">
                <a:effectLst/>
                <a:latin typeface="Century Gothic" pitchFamily="34" charset="0"/>
              </a:rPr>
              <a:t>On-call counselors are ready and waiting. </a:t>
            </a:r>
          </a:p>
          <a:p>
            <a:pPr marL="228600" indent="-228600" eaLnBrk="1" hangingPunct="1">
              <a:spcAft>
                <a:spcPct val="45000"/>
              </a:spcAft>
              <a:buClr>
                <a:srgbClr val="717171"/>
              </a:buClr>
              <a:buSzTx/>
              <a:buFont typeface="Arial" charset="0"/>
              <a:buChar char="•"/>
            </a:pPr>
            <a:r>
              <a:rPr lang="en-US" sz="2000" dirty="0" smtClean="0">
                <a:effectLst/>
                <a:latin typeface="Century Gothic" pitchFamily="34" charset="0"/>
              </a:rPr>
              <a:t>This is </a:t>
            </a:r>
            <a:r>
              <a:rPr lang="en-US" sz="2000" u="sng" dirty="0" smtClean="0">
                <a:effectLst/>
                <a:latin typeface="Century Gothic" pitchFamily="34" charset="0"/>
              </a:rPr>
              <a:t>not</a:t>
            </a:r>
            <a:r>
              <a:rPr lang="en-US" sz="2000" dirty="0" smtClean="0">
                <a:effectLst/>
                <a:latin typeface="Century Gothic" pitchFamily="34" charset="0"/>
              </a:rPr>
              <a:t> an Emergency Number. Call 911 if there is an emergency.</a:t>
            </a:r>
          </a:p>
          <a:p>
            <a:pPr marL="228600" indent="-228600" eaLnBrk="1" hangingPunct="1">
              <a:spcAft>
                <a:spcPct val="45000"/>
              </a:spcAft>
              <a:buClr>
                <a:srgbClr val="717171"/>
              </a:buClr>
              <a:buSzTx/>
              <a:buFont typeface="Arial" charset="0"/>
              <a:buChar char="•"/>
            </a:pPr>
            <a:r>
              <a:rPr lang="en-US" sz="2000" dirty="0" smtClean="0">
                <a:effectLst/>
                <a:latin typeface="Century Gothic" pitchFamily="34" charset="0"/>
              </a:rPr>
              <a:t>Business Hours:</a:t>
            </a:r>
          </a:p>
          <a:p>
            <a:pPr marL="628650" lvl="1" indent="-228600" eaLnBrk="1" hangingPunct="1">
              <a:spcAft>
                <a:spcPct val="45000"/>
              </a:spcAft>
              <a:buClr>
                <a:srgbClr val="717171"/>
              </a:buClr>
              <a:buSzTx/>
              <a:buFont typeface="Arial" charset="0"/>
              <a:buChar char="•"/>
            </a:pPr>
            <a:r>
              <a:rPr lang="en-US" sz="2000" dirty="0" smtClean="0">
                <a:effectLst/>
                <a:latin typeface="Century Gothic" pitchFamily="34" charset="0"/>
              </a:rPr>
              <a:t>PST – 7:00 a.m. – 5:30 p.m.</a:t>
            </a:r>
          </a:p>
          <a:p>
            <a:pPr marL="628650" lvl="1" indent="-228600" eaLnBrk="1" hangingPunct="1">
              <a:spcAft>
                <a:spcPct val="45000"/>
              </a:spcAft>
              <a:buClr>
                <a:srgbClr val="717171"/>
              </a:buClr>
              <a:buSzTx/>
              <a:buFont typeface="Arial" charset="0"/>
              <a:buChar char="•"/>
            </a:pPr>
            <a:r>
              <a:rPr lang="en-US" sz="2000" dirty="0" smtClean="0">
                <a:effectLst/>
                <a:latin typeface="Century Gothic" pitchFamily="34" charset="0"/>
              </a:rPr>
              <a:t>CST – 9:00 a.m. – 7:30 p.m.</a:t>
            </a:r>
          </a:p>
          <a:p>
            <a:pPr marL="628650" lvl="1" indent="-228600" eaLnBrk="1" hangingPunct="1">
              <a:spcAft>
                <a:spcPct val="45000"/>
              </a:spcAft>
              <a:buClr>
                <a:srgbClr val="717171"/>
              </a:buClr>
              <a:buSzTx/>
              <a:buFont typeface="Arial" charset="0"/>
              <a:buChar char="•"/>
            </a:pPr>
            <a:r>
              <a:rPr lang="en-US" sz="2000" dirty="0" smtClean="0">
                <a:effectLst/>
                <a:latin typeface="Century Gothic" pitchFamily="34" charset="0"/>
              </a:rPr>
              <a:t>EST – 10:00 a.m. – 8:30 p.m.</a:t>
            </a:r>
          </a:p>
        </p:txBody>
      </p:sp>
    </p:spTree>
  </p:cSld>
  <p:clrMapOvr>
    <a:masterClrMapping/>
  </p:clrMapOvr>
  <p:transition advTm="90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5" name="Picture 8" descr="e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Rectangle 12"/>
          <p:cNvSpPr>
            <a:spLocks noGrp="1" noChangeArrowheads="1"/>
          </p:cNvSpPr>
          <p:nvPr>
            <p:ph type="title"/>
          </p:nvPr>
        </p:nvSpPr>
        <p:spPr>
          <a:xfrm>
            <a:off x="881149" y="0"/>
            <a:ext cx="7315200" cy="762000"/>
          </a:xfrm>
        </p:spPr>
        <p:txBody>
          <a:bodyPr anchor="b"/>
          <a:lstStyle/>
          <a:p>
            <a:pPr eaLnBrk="1" hangingPunct="1"/>
            <a:r>
              <a:rPr lang="en-US" sz="3500" dirty="0" smtClean="0">
                <a:solidFill>
                  <a:schemeClr val="tx1"/>
                </a:solidFill>
                <a:effectLst/>
                <a:latin typeface="Century Gothic" pitchFamily="34" charset="0"/>
              </a:rPr>
              <a:t>All Family Members</a:t>
            </a:r>
          </a:p>
        </p:txBody>
      </p:sp>
      <p:sp>
        <p:nvSpPr>
          <p:cNvPr id="20483" name="Rectangle 13"/>
          <p:cNvSpPr>
            <a:spLocks noGrp="1" noChangeArrowheads="1"/>
          </p:cNvSpPr>
          <p:nvPr>
            <p:ph type="body" idx="4294967295"/>
          </p:nvPr>
        </p:nvSpPr>
        <p:spPr>
          <a:xfrm>
            <a:off x="304800" y="990600"/>
            <a:ext cx="8458200" cy="3288506"/>
          </a:xfrm>
          <a:extLst/>
        </p:spPr>
        <p:txBody>
          <a:bodyPr/>
          <a:lstStyle/>
          <a:p>
            <a:pPr marL="0" indent="0" eaLnBrk="1" hangingPunct="1">
              <a:buClr>
                <a:srgbClr val="717171"/>
              </a:buClr>
              <a:buNone/>
              <a:defRPr/>
            </a:pPr>
            <a:r>
              <a:rPr lang="en-US" sz="2000" dirty="0" smtClean="0">
                <a:effectLst/>
                <a:latin typeface="Century Gothic" pitchFamily="34" charset="0"/>
              </a:rPr>
              <a:t>We mean all family members. Living in the same state with you or not. </a:t>
            </a:r>
          </a:p>
          <a:p>
            <a:pPr marL="0" indent="0" eaLnBrk="1" hangingPunct="1">
              <a:buClr>
                <a:srgbClr val="717171"/>
              </a:buClr>
              <a:buNone/>
              <a:defRPr/>
            </a:pPr>
            <a:endParaRPr lang="en-US" sz="2000" dirty="0" smtClean="0">
              <a:effectLst/>
              <a:latin typeface="Century Gothic" pitchFamily="34" charset="0"/>
            </a:endParaRPr>
          </a:p>
          <a:p>
            <a:pPr marL="0" indent="0" eaLnBrk="1" hangingPunct="1">
              <a:buClr>
                <a:srgbClr val="717171"/>
              </a:buClr>
              <a:buNone/>
              <a:defRPr/>
            </a:pPr>
            <a:r>
              <a:rPr lang="en-US" sz="2000" dirty="0" smtClean="0">
                <a:effectLst/>
                <a:latin typeface="Century Gothic" pitchFamily="34" charset="0"/>
              </a:rPr>
              <a:t>All are welcome</a:t>
            </a:r>
            <a:r>
              <a:rPr lang="en-US" sz="2000" dirty="0">
                <a:effectLst/>
                <a:latin typeface="Century Gothic" pitchFamily="34" charset="0"/>
              </a:rPr>
              <a:t>:</a:t>
            </a:r>
            <a:endParaRPr lang="en-US" sz="2000" dirty="0" smtClean="0">
              <a:effectLst/>
              <a:latin typeface="Century Gothic" pitchFamily="34" charset="0"/>
            </a:endParaRPr>
          </a:p>
          <a:p>
            <a:pPr marL="228600" indent="-228600" eaLnBrk="1" hangingPunct="1">
              <a:buClr>
                <a:schemeClr val="tx1"/>
              </a:buClr>
              <a:buFont typeface="Arial" charset="0"/>
              <a:buChar char="•"/>
              <a:defRPr/>
            </a:pPr>
            <a:r>
              <a:rPr lang="en-US" sz="2000" dirty="0" smtClean="0">
                <a:effectLst/>
                <a:latin typeface="Century Gothic" pitchFamily="34" charset="0"/>
              </a:rPr>
              <a:t>Children</a:t>
            </a:r>
          </a:p>
          <a:p>
            <a:pPr marL="228600" indent="-228600" eaLnBrk="1" hangingPunct="1">
              <a:buClr>
                <a:schemeClr val="tx1"/>
              </a:buClr>
              <a:buFont typeface="Arial" charset="0"/>
              <a:buChar char="•"/>
              <a:defRPr/>
            </a:pPr>
            <a:r>
              <a:rPr lang="en-US" sz="2000" dirty="0" smtClean="0">
                <a:effectLst/>
                <a:latin typeface="Century Gothic" pitchFamily="34" charset="0"/>
              </a:rPr>
              <a:t>Spouses</a:t>
            </a:r>
          </a:p>
          <a:p>
            <a:pPr marL="228600" indent="-228600" eaLnBrk="1" hangingPunct="1">
              <a:buClr>
                <a:schemeClr val="tx1"/>
              </a:buClr>
              <a:buFont typeface="Arial" charset="0"/>
              <a:buChar char="•"/>
              <a:defRPr/>
            </a:pPr>
            <a:r>
              <a:rPr lang="en-US" sz="2000" dirty="0" smtClean="0">
                <a:effectLst/>
                <a:latin typeface="Century Gothic" pitchFamily="34" charset="0"/>
              </a:rPr>
              <a:t>Significant Others</a:t>
            </a:r>
          </a:p>
          <a:p>
            <a:pPr marL="228600" indent="-228600" eaLnBrk="1" hangingPunct="1">
              <a:buClr>
                <a:schemeClr val="tx1"/>
              </a:buClr>
              <a:buFont typeface="Arial" charset="0"/>
              <a:buChar char="•"/>
              <a:defRPr/>
            </a:pPr>
            <a:r>
              <a:rPr lang="en-US" sz="2000" dirty="0" smtClean="0">
                <a:effectLst/>
                <a:latin typeface="Century Gothic" pitchFamily="34" charset="0"/>
              </a:rPr>
              <a:t>Parents</a:t>
            </a:r>
          </a:p>
          <a:p>
            <a:pPr marL="228600" indent="-228600" eaLnBrk="1" hangingPunct="1">
              <a:buClr>
                <a:schemeClr val="tx1"/>
              </a:buClr>
              <a:buFont typeface="Arial" charset="0"/>
              <a:buChar char="•"/>
              <a:defRPr/>
            </a:pPr>
            <a:r>
              <a:rPr lang="en-US" sz="2000" dirty="0" smtClean="0">
                <a:effectLst/>
                <a:latin typeface="Century Gothic" pitchFamily="34" charset="0"/>
              </a:rPr>
              <a:t>Grandparents</a:t>
            </a:r>
          </a:p>
          <a:p>
            <a:pPr marL="228600" indent="-228600" eaLnBrk="1" hangingPunct="1">
              <a:buClr>
                <a:schemeClr val="tx1"/>
              </a:buClr>
              <a:buFont typeface="Arial" charset="0"/>
              <a:buChar char="•"/>
              <a:defRPr/>
            </a:pPr>
            <a:endParaRPr lang="en-US" sz="2000" dirty="0">
              <a:effectLst/>
              <a:latin typeface="Century Gothic" pitchFamily="34" charset="0"/>
            </a:endParaRPr>
          </a:p>
          <a:p>
            <a:pPr marL="228600" indent="-228600" eaLnBrk="1" hangingPunct="1">
              <a:buClr>
                <a:schemeClr val="tx1"/>
              </a:buClr>
              <a:buFont typeface="Arial" charset="0"/>
              <a:buChar char="•"/>
              <a:defRPr/>
            </a:pPr>
            <a:endParaRPr lang="en-US" sz="2000" dirty="0">
              <a:effectLst/>
              <a:latin typeface="Century Gothic" pitchFamily="34" charset="0"/>
            </a:endParaRPr>
          </a:p>
        </p:txBody>
      </p:sp>
      <p:pic>
        <p:nvPicPr>
          <p:cNvPr id="20485" name="Picture 6" descr="C:\Users\jpatz\Downloads\PPT Images\adult-family.jpg"/>
          <p:cNvPicPr>
            <a:picLocks noChangeAspect="1" noChangeArrowheads="1"/>
          </p:cNvPicPr>
          <p:nvPr/>
        </p:nvPicPr>
        <p:blipFill>
          <a:blip r:embed="rId4"/>
          <a:srcRect l="2856" r="13212"/>
          <a:stretch>
            <a:fillRect/>
          </a:stretch>
        </p:blipFill>
        <p:spPr bwMode="auto">
          <a:xfrm>
            <a:off x="4572000" y="1600200"/>
            <a:ext cx="3657600" cy="3048000"/>
          </a:xfrm>
          <a:prstGeom prst="rect">
            <a:avLst/>
          </a:prstGeom>
          <a:noFill/>
          <a:ln w="9525">
            <a:noFill/>
            <a:miter lim="800000"/>
            <a:headEnd/>
            <a:tailEnd/>
          </a:ln>
        </p:spPr>
      </p:pic>
      <p:sp>
        <p:nvSpPr>
          <p:cNvPr id="2" name="TextBox 1"/>
          <p:cNvSpPr txBox="1"/>
          <p:nvPr/>
        </p:nvSpPr>
        <p:spPr>
          <a:xfrm>
            <a:off x="457200" y="5145613"/>
            <a:ext cx="6553200" cy="400110"/>
          </a:xfrm>
          <a:prstGeom prst="rect">
            <a:avLst/>
          </a:prstGeom>
          <a:noFill/>
        </p:spPr>
        <p:txBody>
          <a:bodyPr wrap="square" rtlCol="0">
            <a:spAutoFit/>
          </a:bodyPr>
          <a:lstStyle/>
          <a:p>
            <a:r>
              <a:rPr lang="en-US" sz="2000" dirty="0" smtClean="0">
                <a:latin typeface="Century Gothic" pitchFamily="34" charset="0"/>
              </a:rPr>
              <a:t>Your definition of family is ACI’s definition of family. </a:t>
            </a:r>
            <a:endParaRPr lang="en-US" sz="2000" dirty="0">
              <a:latin typeface="Century Gothic" pitchFamily="34" charset="0"/>
            </a:endParaRPr>
          </a:p>
        </p:txBody>
      </p:sp>
    </p:spTree>
  </p:cSld>
  <p:clrMapOvr>
    <a:masterClrMapping/>
  </p:clrMapOvr>
  <p:transition advTm="71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5" name="Picture 8" descr="e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title"/>
          </p:nvPr>
        </p:nvSpPr>
        <p:spPr>
          <a:xfrm>
            <a:off x="1295400" y="0"/>
            <a:ext cx="7315200" cy="762000"/>
          </a:xfrm>
        </p:spPr>
        <p:txBody>
          <a:bodyPr anchor="b"/>
          <a:lstStyle/>
          <a:p>
            <a:pPr eaLnBrk="1" hangingPunct="1"/>
            <a:r>
              <a:rPr lang="en-US" sz="3500" dirty="0" smtClean="0">
                <a:solidFill>
                  <a:schemeClr val="tx1"/>
                </a:solidFill>
                <a:effectLst/>
                <a:latin typeface="Century Gothic" pitchFamily="34" charset="0"/>
              </a:rPr>
              <a:t>Multi-Cultural/ Multi-Lingual</a:t>
            </a:r>
          </a:p>
        </p:txBody>
      </p:sp>
      <p:sp>
        <p:nvSpPr>
          <p:cNvPr id="183299" name="Rectangle 3"/>
          <p:cNvSpPr>
            <a:spLocks noGrp="1" noChangeArrowheads="1"/>
          </p:cNvSpPr>
          <p:nvPr>
            <p:ph type="body" idx="1"/>
          </p:nvPr>
        </p:nvSpPr>
        <p:spPr>
          <a:xfrm>
            <a:off x="304800" y="1600200"/>
            <a:ext cx="3657600" cy="3657600"/>
          </a:xfrm>
        </p:spPr>
        <p:txBody>
          <a:bodyPr/>
          <a:lstStyle/>
          <a:p>
            <a:pPr marL="228600" indent="-228600" eaLnBrk="1" hangingPunct="1">
              <a:spcAft>
                <a:spcPct val="30000"/>
              </a:spcAft>
              <a:buClr>
                <a:schemeClr val="tx1"/>
              </a:buClr>
              <a:buFont typeface="Arial" charset="0"/>
              <a:buChar char="•"/>
            </a:pPr>
            <a:r>
              <a:rPr lang="en-US" sz="2000" dirty="0" smtClean="0">
                <a:effectLst/>
                <a:latin typeface="Century Gothic" pitchFamily="34" charset="0"/>
              </a:rPr>
              <a:t>All ethnic concerns accommodated</a:t>
            </a:r>
          </a:p>
          <a:p>
            <a:pPr marL="228600" indent="-228600" eaLnBrk="1" hangingPunct="1">
              <a:spcAft>
                <a:spcPct val="30000"/>
              </a:spcAft>
              <a:buClr>
                <a:schemeClr val="tx1"/>
              </a:buClr>
              <a:buFont typeface="Arial" charset="0"/>
              <a:buChar char="•"/>
            </a:pPr>
            <a:r>
              <a:rPr lang="en-US" sz="2000" dirty="0" smtClean="0">
                <a:effectLst/>
                <a:latin typeface="Century Gothic" pitchFamily="34" charset="0"/>
              </a:rPr>
              <a:t>All cultural issues addressed</a:t>
            </a:r>
          </a:p>
          <a:p>
            <a:pPr marL="228600" indent="-228600" eaLnBrk="1" hangingPunct="1">
              <a:spcAft>
                <a:spcPct val="30000"/>
              </a:spcAft>
              <a:buClr>
                <a:schemeClr val="tx1"/>
              </a:buClr>
              <a:buFont typeface="Arial" charset="0"/>
              <a:buChar char="•"/>
            </a:pPr>
            <a:r>
              <a:rPr lang="en-US" sz="2000" dirty="0" smtClean="0">
                <a:effectLst/>
                <a:latin typeface="Century Gothic" pitchFamily="34" charset="0"/>
              </a:rPr>
              <a:t>All special interests acknowledged</a:t>
            </a:r>
          </a:p>
          <a:p>
            <a:pPr marL="228600" indent="-228600" eaLnBrk="1" hangingPunct="1">
              <a:spcAft>
                <a:spcPct val="30000"/>
              </a:spcAft>
              <a:buClr>
                <a:schemeClr val="tx1"/>
              </a:buClr>
              <a:buFont typeface="Arial" charset="0"/>
              <a:buChar char="•"/>
            </a:pPr>
            <a:r>
              <a:rPr lang="en-US" sz="2000" dirty="0" smtClean="0">
                <a:effectLst/>
                <a:latin typeface="Century Gothic" pitchFamily="34" charset="0"/>
              </a:rPr>
              <a:t>Multilingual services available</a:t>
            </a:r>
          </a:p>
        </p:txBody>
      </p:sp>
      <p:pic>
        <p:nvPicPr>
          <p:cNvPr id="21509" name="Picture 2"/>
          <p:cNvPicPr>
            <a:picLocks noChangeAspect="1" noChangeArrowheads="1"/>
          </p:cNvPicPr>
          <p:nvPr/>
        </p:nvPicPr>
        <p:blipFill>
          <a:blip r:embed="rId4" cstate="print"/>
          <a:srcRect l="13695" r="15211"/>
          <a:stretch>
            <a:fillRect/>
          </a:stretch>
        </p:blipFill>
        <p:spPr bwMode="auto">
          <a:xfrm>
            <a:off x="4572000" y="1600200"/>
            <a:ext cx="3619500" cy="3389313"/>
          </a:xfrm>
          <a:prstGeom prst="rect">
            <a:avLst/>
          </a:prstGeom>
          <a:noFill/>
          <a:ln w="9525">
            <a:noFill/>
            <a:miter lim="800000"/>
            <a:headEnd/>
            <a:tailEnd/>
          </a:ln>
        </p:spPr>
      </p:pic>
    </p:spTree>
  </p:cSld>
  <p:clrMapOvr>
    <a:masterClrMapping/>
  </p:clrMapOvr>
  <p:transition advTm="41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5" name="Picture 8" descr="e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0" name="Picture 9" descr="j0411675"/>
          <p:cNvPicPr>
            <a:picLocks noChangeAspect="1" noChangeArrowheads="1"/>
          </p:cNvPicPr>
          <p:nvPr/>
        </p:nvPicPr>
        <p:blipFill>
          <a:blip r:embed="rId4"/>
          <a:srcRect l="26096" t="12984" r="20000"/>
          <a:stretch>
            <a:fillRect/>
          </a:stretch>
        </p:blipFill>
        <p:spPr bwMode="auto">
          <a:xfrm>
            <a:off x="4705350" y="1600200"/>
            <a:ext cx="3517900" cy="3165475"/>
          </a:xfrm>
          <a:prstGeom prst="rect">
            <a:avLst/>
          </a:prstGeom>
          <a:noFill/>
          <a:ln w="9525">
            <a:noFill/>
            <a:miter lim="800000"/>
            <a:headEnd/>
            <a:tailEnd/>
          </a:ln>
        </p:spPr>
      </p:pic>
      <p:sp>
        <p:nvSpPr>
          <p:cNvPr id="22531" name="Rectangle 2"/>
          <p:cNvSpPr>
            <a:spLocks noGrp="1" noChangeArrowheads="1"/>
          </p:cNvSpPr>
          <p:nvPr>
            <p:ph type="title"/>
          </p:nvPr>
        </p:nvSpPr>
        <p:spPr>
          <a:xfrm>
            <a:off x="895581" y="0"/>
            <a:ext cx="7315200" cy="762000"/>
          </a:xfrm>
        </p:spPr>
        <p:txBody>
          <a:bodyPr anchor="b"/>
          <a:lstStyle/>
          <a:p>
            <a:pPr eaLnBrk="1" hangingPunct="1"/>
            <a:r>
              <a:rPr lang="en-US" sz="3500" dirty="0" smtClean="0">
                <a:solidFill>
                  <a:schemeClr val="tx1"/>
                </a:solidFill>
                <a:effectLst/>
                <a:latin typeface="Century Gothic" pitchFamily="34" charset="0"/>
              </a:rPr>
              <a:t>Many Locations</a:t>
            </a:r>
          </a:p>
        </p:txBody>
      </p:sp>
      <p:sp>
        <p:nvSpPr>
          <p:cNvPr id="121859" name="Rectangle 3"/>
          <p:cNvSpPr>
            <a:spLocks noGrp="1" noChangeArrowheads="1"/>
          </p:cNvSpPr>
          <p:nvPr>
            <p:ph type="body" idx="1"/>
          </p:nvPr>
        </p:nvSpPr>
        <p:spPr>
          <a:xfrm>
            <a:off x="381000" y="1600200"/>
            <a:ext cx="3657600" cy="3429000"/>
          </a:xfrm>
        </p:spPr>
        <p:txBody>
          <a:bodyPr/>
          <a:lstStyle/>
          <a:p>
            <a:pPr marL="0" indent="0" eaLnBrk="1" hangingPunct="1">
              <a:spcAft>
                <a:spcPct val="25000"/>
              </a:spcAft>
              <a:buClr>
                <a:srgbClr val="717171"/>
              </a:buClr>
              <a:buFont typeface="Wingdings" pitchFamily="2" charset="2"/>
              <a:buNone/>
            </a:pPr>
            <a:r>
              <a:rPr lang="en-US" sz="2000" dirty="0" smtClean="0">
                <a:effectLst/>
                <a:latin typeface="Century Gothic" pitchFamily="34" charset="0"/>
              </a:rPr>
              <a:t>Just tell the intake person where the most convenient location is for you to be seen:</a:t>
            </a:r>
          </a:p>
          <a:p>
            <a:pPr marL="228600" lvl="1" indent="-228600" eaLnBrk="1" hangingPunct="1">
              <a:spcAft>
                <a:spcPct val="25000"/>
              </a:spcAft>
              <a:buClr>
                <a:schemeClr val="tx1"/>
              </a:buClr>
              <a:buFont typeface="Arial" charset="0"/>
              <a:buChar char="•"/>
            </a:pPr>
            <a:r>
              <a:rPr lang="en-US" sz="2000" dirty="0" smtClean="0">
                <a:effectLst/>
                <a:latin typeface="Century Gothic" pitchFamily="34" charset="0"/>
              </a:rPr>
              <a:t>Near Work</a:t>
            </a:r>
          </a:p>
          <a:p>
            <a:pPr marL="228600" lvl="1" indent="-228600" eaLnBrk="1" hangingPunct="1">
              <a:spcAft>
                <a:spcPct val="25000"/>
              </a:spcAft>
              <a:buClr>
                <a:schemeClr val="tx1"/>
              </a:buClr>
              <a:buFont typeface="Arial" charset="0"/>
              <a:buChar char="•"/>
            </a:pPr>
            <a:r>
              <a:rPr lang="en-US" sz="2000" dirty="0" smtClean="0">
                <a:effectLst/>
                <a:latin typeface="Century Gothic" pitchFamily="34" charset="0"/>
              </a:rPr>
              <a:t>Near Home</a:t>
            </a:r>
          </a:p>
          <a:p>
            <a:pPr marL="228600" lvl="1" indent="-228600" eaLnBrk="1" hangingPunct="1">
              <a:spcAft>
                <a:spcPct val="25000"/>
              </a:spcAft>
              <a:buClr>
                <a:schemeClr val="tx1"/>
              </a:buClr>
              <a:buFont typeface="Arial" charset="0"/>
              <a:buChar char="•"/>
            </a:pPr>
            <a:r>
              <a:rPr lang="en-US" sz="2000" dirty="0" smtClean="0">
                <a:effectLst/>
                <a:latin typeface="Century Gothic" pitchFamily="34" charset="0"/>
              </a:rPr>
              <a:t>Or in between</a:t>
            </a:r>
          </a:p>
        </p:txBody>
      </p:sp>
    </p:spTree>
  </p:cSld>
  <p:clrMapOvr>
    <a:masterClrMapping/>
  </p:clrMapOvr>
  <p:transition advTm="43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8" descr="e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4" name="Picture 15" descr="family2"/>
          <p:cNvPicPr>
            <a:picLocks noChangeAspect="1" noChangeArrowheads="1"/>
          </p:cNvPicPr>
          <p:nvPr/>
        </p:nvPicPr>
        <p:blipFill>
          <a:blip r:embed="rId4"/>
          <a:srcRect l="4997" t="26572" r="53682"/>
          <a:stretch>
            <a:fillRect/>
          </a:stretch>
        </p:blipFill>
        <p:spPr bwMode="auto">
          <a:xfrm>
            <a:off x="5029200" y="1778793"/>
            <a:ext cx="3505200" cy="3300413"/>
          </a:xfrm>
          <a:prstGeom prst="rect">
            <a:avLst/>
          </a:prstGeom>
          <a:noFill/>
          <a:ln w="9525">
            <a:noFill/>
            <a:miter lim="800000"/>
            <a:headEnd/>
            <a:tailEnd/>
          </a:ln>
        </p:spPr>
      </p:pic>
      <p:sp>
        <p:nvSpPr>
          <p:cNvPr id="23555" name="Rectangle 2"/>
          <p:cNvSpPr>
            <a:spLocks noGrp="1" noChangeArrowheads="1"/>
          </p:cNvSpPr>
          <p:nvPr>
            <p:ph type="title"/>
          </p:nvPr>
        </p:nvSpPr>
        <p:spPr>
          <a:xfrm>
            <a:off x="1048543" y="0"/>
            <a:ext cx="7351713" cy="762000"/>
          </a:xfrm>
        </p:spPr>
        <p:txBody>
          <a:bodyPr anchor="b"/>
          <a:lstStyle/>
          <a:p>
            <a:pPr eaLnBrk="1" hangingPunct="1"/>
            <a:r>
              <a:rPr lang="en-US" sz="3500" dirty="0" smtClean="0">
                <a:solidFill>
                  <a:schemeClr val="tx1"/>
                </a:solidFill>
                <a:effectLst/>
                <a:latin typeface="Century Gothic" pitchFamily="34" charset="0"/>
              </a:rPr>
              <a:t>Comprehensive Work/Life</a:t>
            </a:r>
          </a:p>
        </p:txBody>
      </p:sp>
      <p:sp>
        <p:nvSpPr>
          <p:cNvPr id="23556" name="Rectangle 3"/>
          <p:cNvSpPr>
            <a:spLocks noGrp="1" noChangeArrowheads="1"/>
          </p:cNvSpPr>
          <p:nvPr>
            <p:ph type="body" idx="1"/>
          </p:nvPr>
        </p:nvSpPr>
        <p:spPr>
          <a:xfrm>
            <a:off x="228600" y="1778793"/>
            <a:ext cx="4648200" cy="3707607"/>
          </a:xfrm>
        </p:spPr>
        <p:txBody>
          <a:bodyPr/>
          <a:lstStyle/>
          <a:p>
            <a:pPr marL="0" indent="0" eaLnBrk="1" hangingPunct="1">
              <a:lnSpc>
                <a:spcPct val="80000"/>
              </a:lnSpc>
              <a:buClr>
                <a:schemeClr val="tx1"/>
              </a:buClr>
              <a:buNone/>
            </a:pPr>
            <a:r>
              <a:rPr lang="en-US" sz="2000" dirty="0" smtClean="0">
                <a:effectLst/>
                <a:latin typeface="Century Gothic" pitchFamily="34" charset="0"/>
              </a:rPr>
              <a:t>Work/Life Management Solutions offer an innovative blend of referral services designed to make life easier</a:t>
            </a:r>
          </a:p>
          <a:p>
            <a:pPr marL="0" indent="0" eaLnBrk="1" hangingPunct="1">
              <a:lnSpc>
                <a:spcPct val="80000"/>
              </a:lnSpc>
              <a:buClr>
                <a:schemeClr val="tx1"/>
              </a:buClr>
              <a:buNone/>
            </a:pPr>
            <a:endParaRPr lang="en-US" sz="2000" dirty="0" smtClean="0">
              <a:effectLst/>
              <a:latin typeface="Century Gothic" pitchFamily="34" charset="0"/>
            </a:endParaRPr>
          </a:p>
          <a:p>
            <a:pPr marL="228600" indent="-228600" eaLnBrk="1" hangingPunct="1">
              <a:lnSpc>
                <a:spcPct val="80000"/>
              </a:lnSpc>
              <a:buClr>
                <a:schemeClr val="tx1"/>
              </a:buClr>
              <a:buFont typeface="Arial" charset="0"/>
              <a:buChar char="•"/>
            </a:pPr>
            <a:r>
              <a:rPr lang="en-US" sz="2000" dirty="0" smtClean="0">
                <a:effectLst/>
                <a:latin typeface="Century Gothic" pitchFamily="34" charset="0"/>
              </a:rPr>
              <a:t>Childcare Referrals</a:t>
            </a:r>
          </a:p>
          <a:p>
            <a:pPr marL="228600" indent="-228600" eaLnBrk="1" hangingPunct="1">
              <a:lnSpc>
                <a:spcPct val="80000"/>
              </a:lnSpc>
              <a:buClr>
                <a:schemeClr val="tx1"/>
              </a:buClr>
              <a:buFont typeface="Arial" charset="0"/>
              <a:buChar char="•"/>
            </a:pPr>
            <a:r>
              <a:rPr lang="en-US" sz="2000" dirty="0" smtClean="0">
                <a:effectLst/>
                <a:latin typeface="Century Gothic" pitchFamily="34" charset="0"/>
              </a:rPr>
              <a:t>Eldercare Referrals</a:t>
            </a:r>
          </a:p>
          <a:p>
            <a:pPr marL="228600" indent="-228600" eaLnBrk="1" hangingPunct="1">
              <a:lnSpc>
                <a:spcPct val="80000"/>
              </a:lnSpc>
              <a:buClr>
                <a:schemeClr val="tx1"/>
              </a:buClr>
              <a:buFont typeface="Arial" charset="0"/>
              <a:buChar char="•"/>
            </a:pPr>
            <a:r>
              <a:rPr lang="en-US" sz="2000" dirty="0">
                <a:effectLst/>
                <a:latin typeface="Century Gothic" pitchFamily="34" charset="0"/>
              </a:rPr>
              <a:t>Pet Care Referrals</a:t>
            </a:r>
          </a:p>
          <a:p>
            <a:pPr marL="228600" indent="-228600" eaLnBrk="1" hangingPunct="1">
              <a:lnSpc>
                <a:spcPct val="80000"/>
              </a:lnSpc>
              <a:buClr>
                <a:schemeClr val="tx1"/>
              </a:buClr>
              <a:buFont typeface="Arial" charset="0"/>
              <a:buChar char="•"/>
            </a:pPr>
            <a:r>
              <a:rPr lang="en-US" sz="2000" dirty="0" smtClean="0">
                <a:effectLst/>
                <a:latin typeface="Century Gothic" pitchFamily="34" charset="0"/>
              </a:rPr>
              <a:t>Legal Service</a:t>
            </a:r>
          </a:p>
          <a:p>
            <a:pPr marL="228600" indent="-228600" eaLnBrk="1" hangingPunct="1">
              <a:lnSpc>
                <a:spcPct val="80000"/>
              </a:lnSpc>
              <a:buClr>
                <a:schemeClr val="tx1"/>
              </a:buClr>
              <a:buFont typeface="Arial" charset="0"/>
              <a:buChar char="•"/>
            </a:pPr>
            <a:r>
              <a:rPr lang="en-US" sz="2000" dirty="0" smtClean="0">
                <a:effectLst/>
                <a:latin typeface="Century Gothic" pitchFamily="34" charset="0"/>
              </a:rPr>
              <a:t>Financial Services</a:t>
            </a:r>
          </a:p>
          <a:p>
            <a:pPr marL="228600" indent="-228600" eaLnBrk="1" hangingPunct="1">
              <a:lnSpc>
                <a:spcPct val="80000"/>
              </a:lnSpc>
              <a:buClr>
                <a:schemeClr val="tx1"/>
              </a:buClr>
              <a:buFont typeface="Arial" charset="0"/>
              <a:buChar char="•"/>
            </a:pPr>
            <a:r>
              <a:rPr lang="en-US" sz="2000" dirty="0" smtClean="0">
                <a:effectLst/>
                <a:latin typeface="Century Gothic" pitchFamily="34" charset="0"/>
              </a:rPr>
              <a:t>Identity Theft</a:t>
            </a:r>
          </a:p>
          <a:p>
            <a:pPr marL="228600" indent="-228600" eaLnBrk="1" hangingPunct="1">
              <a:lnSpc>
                <a:spcPct val="80000"/>
              </a:lnSpc>
              <a:buClr>
                <a:schemeClr val="tx1"/>
              </a:buClr>
              <a:buFont typeface="Arial" charset="0"/>
              <a:buChar char="•"/>
            </a:pPr>
            <a:r>
              <a:rPr lang="en-US" sz="2000" dirty="0" smtClean="0">
                <a:effectLst/>
                <a:latin typeface="Century Gothic" pitchFamily="34" charset="0"/>
              </a:rPr>
              <a:t>Educational Assistance Referrals</a:t>
            </a:r>
          </a:p>
        </p:txBody>
      </p:sp>
    </p:spTree>
  </p:cSld>
  <p:clrMapOvr>
    <a:masterClrMapping/>
  </p:clrMapOvr>
  <p:transition advTm="26000"/>
  <p:timing>
    <p:tnLst>
      <p:par>
        <p:cTn id="1" dur="indefinite" restart="never" nodeType="tmRoot"/>
      </p:par>
    </p:tnLst>
  </p:timing>
</p:sld>
</file>

<file path=ppt/theme/theme1.xml><?xml version="1.0" encoding="utf-8"?>
<a:theme xmlns:a="http://schemas.openxmlformats.org/drawingml/2006/main" name="Curtain Call">
  <a:themeElements>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fontScheme name="Curtain Cal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
      <a:clrScheme name="Curtain Call 10">
        <a:dk1>
          <a:srgbClr val="000000"/>
        </a:dk1>
        <a:lt1>
          <a:srgbClr val="FFFFFF"/>
        </a:lt1>
        <a:dk2>
          <a:srgbClr val="000099"/>
        </a:dk2>
        <a:lt2>
          <a:srgbClr val="CC99FF"/>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
      <a:clrScheme name="Curtain Call 11">
        <a:dk1>
          <a:srgbClr val="000000"/>
        </a:dk1>
        <a:lt1>
          <a:srgbClr val="FFFFFF"/>
        </a:lt1>
        <a:dk2>
          <a:srgbClr val="000099"/>
        </a:dk2>
        <a:lt2>
          <a:srgbClr val="CCCCFF"/>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
      <a:clrScheme name="Curtain Call 12">
        <a:dk1>
          <a:srgbClr val="000000"/>
        </a:dk1>
        <a:lt1>
          <a:srgbClr val="FFFFFF"/>
        </a:lt1>
        <a:dk2>
          <a:srgbClr val="000099"/>
        </a:dk2>
        <a:lt2>
          <a:srgbClr val="CCCCFF"/>
        </a:lt2>
        <a:accent1>
          <a:srgbClr val="C6D4D4"/>
        </a:accent1>
        <a:accent2>
          <a:srgbClr val="DDDDDD"/>
        </a:accent2>
        <a:accent3>
          <a:srgbClr val="FFFFFF"/>
        </a:accent3>
        <a:accent4>
          <a:srgbClr val="000000"/>
        </a:accent4>
        <a:accent5>
          <a:srgbClr val="DFE6E6"/>
        </a:accent5>
        <a:accent6>
          <a:srgbClr val="C8C8C8"/>
        </a:accent6>
        <a:hlink>
          <a:srgbClr val="6600FF"/>
        </a:hlink>
        <a:folHlink>
          <a:srgbClr val="9900CC"/>
        </a:folHlink>
      </a:clrScheme>
      <a:clrMap bg1="lt1" tx1="dk1" bg2="lt2" tx2="dk2" accent1="accent1" accent2="accent2" accent3="accent3" accent4="accent4" accent5="accent5" accent6="accent6" hlink="hlink" folHlink="folHlink"/>
    </a:extraClrScheme>
    <a:extraClrScheme>
      <a:clrScheme name="Curtain Call 13">
        <a:dk1>
          <a:srgbClr val="000000"/>
        </a:dk1>
        <a:lt1>
          <a:srgbClr val="FFFFFF"/>
        </a:lt1>
        <a:dk2>
          <a:srgbClr val="000099"/>
        </a:dk2>
        <a:lt2>
          <a:srgbClr val="CCCCFF"/>
        </a:lt2>
        <a:accent1>
          <a:srgbClr val="99CCFF"/>
        </a:accent1>
        <a:accent2>
          <a:srgbClr val="DDDDDD"/>
        </a:accent2>
        <a:accent3>
          <a:srgbClr val="FFFFFF"/>
        </a:accent3>
        <a:accent4>
          <a:srgbClr val="000000"/>
        </a:accent4>
        <a:accent5>
          <a:srgbClr val="CAE2FF"/>
        </a:accent5>
        <a:accent6>
          <a:srgbClr val="C8C8C8"/>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Curtain Call</Template>
  <TotalTime>10558</TotalTime>
  <Words>1709</Words>
  <Application>Microsoft Office PowerPoint</Application>
  <PresentationFormat>On-screen Show (4:3)</PresentationFormat>
  <Paragraphs>186</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Curtain Call</vt:lpstr>
      <vt:lpstr>PowerPoint Presentation</vt:lpstr>
      <vt:lpstr>Purpose &amp; Objectives</vt:lpstr>
      <vt:lpstr>Why use the EAP?</vt:lpstr>
      <vt:lpstr>EAP Sessions</vt:lpstr>
      <vt:lpstr>24 Hours</vt:lpstr>
      <vt:lpstr>All Family Members</vt:lpstr>
      <vt:lpstr>Multi-Cultural/ Multi-Lingual</vt:lpstr>
      <vt:lpstr>Many Locations</vt:lpstr>
      <vt:lpstr>Comprehensive Work/Life</vt:lpstr>
      <vt:lpstr>PowerPoint Presentation</vt:lpstr>
      <vt:lpstr>PowerPoint Presentation</vt:lpstr>
      <vt:lpstr>Confidential</vt:lpstr>
      <vt:lpstr>EAP in Summary</vt:lpstr>
      <vt:lpstr>Employee Landing Page</vt:lpstr>
      <vt:lpstr>Affinity™ Online</vt:lpstr>
      <vt:lpstr>PowerPoint Presentation</vt:lpstr>
    </vt:vector>
  </TitlesOfParts>
  <Company>Ann Clark &amp; Associates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Stress Management</dc:title>
  <dc:creator>Linda Salcido</dc:creator>
  <cp:lastModifiedBy>Jeanette Ocampo</cp:lastModifiedBy>
  <cp:revision>171</cp:revision>
  <dcterms:created xsi:type="dcterms:W3CDTF">2004-09-16T21:28:58Z</dcterms:created>
  <dcterms:modified xsi:type="dcterms:W3CDTF">2014-02-05T18:05:47Z</dcterms:modified>
</cp:coreProperties>
</file>