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11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7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6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5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3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8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1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6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4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6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7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863BD-A13D-EA4D-A6E5-943B534DB72F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82C5E-643C-8E40-A767-FC9C271D6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2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SPIRE_InfoSta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224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ACI Enterprises,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Grisafi</dc:creator>
  <cp:lastModifiedBy>Aaron Grisafi</cp:lastModifiedBy>
  <cp:revision>1</cp:revision>
  <dcterms:created xsi:type="dcterms:W3CDTF">2013-09-12T22:14:21Z</dcterms:created>
  <dcterms:modified xsi:type="dcterms:W3CDTF">2013-09-12T22:15:58Z</dcterms:modified>
</cp:coreProperties>
</file>